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Arvo" panose="02000000000000000000" pitchFamily="2" charset="77"/>
      <p:regular r:id="rId31"/>
      <p:bold r:id="rId32"/>
      <p:italic r:id="rId33"/>
      <p:boldItalic r:id="rId34"/>
    </p:embeddedFont>
    <p:embeddedFont>
      <p:font typeface="Roboto Condensed" panose="02000000000000000000" pitchFamily="2" charset="0"/>
      <p:regular r:id="rId35"/>
      <p:bold r:id="rId36"/>
      <p:italic r:id="rId37"/>
      <p:boldItalic r:id="rId38"/>
    </p:embeddedFont>
    <p:embeddedFont>
      <p:font typeface="Roboto Condensed Light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D1FB60-4BD2-45C8-94B0-D1FE83F5AF25}">
  <a:tblStyle styleId="{A6D1FB60-4BD2-45C8-94B0-D1FE83F5AF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 varScale="1">
        <p:scale>
          <a:sx n="138" d="100"/>
          <a:sy n="138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guidelines/resources/roboto-noto-fonts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 </a:t>
            </a:r>
            <a:r>
              <a:rPr lang="en" dirty="0" err="1"/>
              <a:t>Js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302" name="Google Shape;302;p20" descr="18.jpg"/>
          <p:cNvPicPr preferRelativeResize="0"/>
          <p:nvPr/>
        </p:nvPicPr>
        <p:blipFill rotWithShape="1">
          <a:blip r:embed="rId3">
            <a:alphaModFix/>
          </a:blip>
          <a:srcRect l="1653" r="42096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04" name="Google Shape;304;p20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Google Shape;305;p2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>
            <a:spLocks noGrp="1"/>
          </p:cNvSpPr>
          <p:nvPr>
            <p:ph type="title" idx="4294967295"/>
          </p:nvPr>
        </p:nvSpPr>
        <p:spPr>
          <a:xfrm>
            <a:off x="21187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endParaRPr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</a:t>
            </a:r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3378600" y="1888450"/>
            <a:ext cx="2386800" cy="2386800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  <a:endParaRPr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16014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51558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42" name="Google Shape;342;p23"/>
          <p:cNvGraphicFramePr/>
          <p:nvPr/>
        </p:nvGraphicFramePr>
        <p:xfrm>
          <a:off x="880100" y="1810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{A6D1FB60-4BD2-45C8-94B0-D1FE83F5AF25}</a:tableStyleId>
              </a:tblPr>
              <a:tblGrid>
                <a:gridCol w="135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/>
          <p:nvPr/>
        </p:nvSpPr>
        <p:spPr>
          <a:xfrm>
            <a:off x="514725" y="7901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C7D3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4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MAPS</a:t>
            </a:r>
            <a:endParaRPr>
              <a:solidFill>
                <a:srgbClr val="3F5378"/>
              </a:solidFill>
            </a:endParaRPr>
          </a:p>
        </p:txBody>
      </p:sp>
      <p:sp>
        <p:nvSpPr>
          <p:cNvPr id="358" name="Google Shape;358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59" name="Google Shape;359;p24"/>
          <p:cNvGrpSpPr/>
          <p:nvPr/>
        </p:nvGrpSpPr>
        <p:grpSpPr>
          <a:xfrm rot="10800000">
            <a:off x="1712742" y="1488722"/>
            <a:ext cx="1134224" cy="322897"/>
            <a:chOff x="2689942" y="1287960"/>
            <a:chExt cx="7261354" cy="2067200"/>
          </a:xfrm>
        </p:grpSpPr>
        <p:sp>
          <p:nvSpPr>
            <p:cNvPr id="360" name="Google Shape;360;p24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 rot="10800000" flipH="1">
              <a:off x="3905360" y="1697078"/>
              <a:ext cx="48012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OUR OFFICE</a:t>
              </a: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3" name="Google Shape;363;p24"/>
            <p:cNvSpPr/>
            <p:nvPr/>
          </p:nvSpPr>
          <p:spPr>
            <a:xfrm flipH="1">
              <a:off x="2689942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 rot="10800000">
              <a:off x="2689947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65" name="Google Shape;365;p24"/>
          <p:cNvSpPr/>
          <p:nvPr/>
        </p:nvSpPr>
        <p:spPr>
          <a:xfrm>
            <a:off x="1209130" y="2115973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4"/>
          <p:cNvSpPr/>
          <p:nvPr/>
        </p:nvSpPr>
        <p:spPr>
          <a:xfrm>
            <a:off x="2992605" y="3370448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4"/>
          <p:cNvSpPr/>
          <p:nvPr/>
        </p:nvSpPr>
        <p:spPr>
          <a:xfrm>
            <a:off x="3907005" y="1841398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4"/>
          <p:cNvSpPr/>
          <p:nvPr/>
        </p:nvSpPr>
        <p:spPr>
          <a:xfrm>
            <a:off x="6786205" y="2377948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4"/>
          <p:cNvSpPr/>
          <p:nvPr/>
        </p:nvSpPr>
        <p:spPr>
          <a:xfrm>
            <a:off x="4621130" y="3997673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4"/>
          <p:cNvSpPr/>
          <p:nvPr/>
        </p:nvSpPr>
        <p:spPr>
          <a:xfrm>
            <a:off x="7412180" y="4036723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1" name="Google Shape;371;p24"/>
          <p:cNvCxnSpPr>
            <a:stCxn id="361" idx="2"/>
          </p:cNvCxnSpPr>
          <p:nvPr/>
        </p:nvCxnSpPr>
        <p:spPr>
          <a:xfrm>
            <a:off x="2282144" y="1747714"/>
            <a:ext cx="0" cy="167400"/>
          </a:xfrm>
          <a:prstGeom prst="straightConnector1">
            <a:avLst/>
          </a:prstGeom>
          <a:noFill/>
          <a:ln w="19050" cap="flat" cmpd="sng">
            <a:solidFill>
              <a:srgbClr val="FF9800"/>
            </a:solidFill>
            <a:prstDash val="solid"/>
            <a:round/>
            <a:headEnd type="none" w="sm" len="sm"/>
            <a:tailEnd type="diamond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2" name="Google Shape;382;p25"/>
          <p:cNvSpPr txBox="1">
            <a:spLocks noGrp="1"/>
          </p:cNvSpPr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3F5378"/>
                </a:solidFill>
              </a:rPr>
              <a:t>89,526,124</a:t>
            </a:r>
            <a:endParaRPr sz="7200">
              <a:solidFill>
                <a:srgbClr val="3F5378"/>
              </a:solidFill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subTitle" idx="4294967295"/>
          </p:nvPr>
        </p:nvSpPr>
        <p:spPr>
          <a:xfrm>
            <a:off x="1555500" y="3034300"/>
            <a:ext cx="6050700" cy="4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9800"/>
                </a:solidFill>
              </a:rPr>
              <a:t>Whoa! That’s a big number, aren’t you proud?</a:t>
            </a:r>
            <a:endParaRPr>
              <a:solidFill>
                <a:srgbClr val="FF9800"/>
              </a:solidFill>
            </a:endParaRPr>
          </a:p>
        </p:txBody>
      </p: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26"/>
          <p:cNvGrpSpPr/>
          <p:nvPr/>
        </p:nvGrpSpPr>
        <p:grpSpPr>
          <a:xfrm>
            <a:off x="2053393" y="2059371"/>
            <a:ext cx="5043757" cy="907708"/>
            <a:chOff x="-1535283" y="1287960"/>
            <a:chExt cx="11486579" cy="2067200"/>
          </a:xfrm>
        </p:grpSpPr>
        <p:sp>
          <p:nvSpPr>
            <p:cNvPr id="390" name="Google Shape;390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2053393" y="3507171"/>
            <a:ext cx="5043757" cy="907708"/>
            <a:chOff x="-1535283" y="1287960"/>
            <a:chExt cx="11486579" cy="2067200"/>
          </a:xfrm>
        </p:grpSpPr>
        <p:sp>
          <p:nvSpPr>
            <p:cNvPr id="396" name="Google Shape;396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01" name="Google Shape;401;p26"/>
          <p:cNvGrpSpPr/>
          <p:nvPr/>
        </p:nvGrpSpPr>
        <p:grpSpPr>
          <a:xfrm>
            <a:off x="2053393" y="611571"/>
            <a:ext cx="5043757" cy="907708"/>
            <a:chOff x="-1535283" y="1287960"/>
            <a:chExt cx="11486579" cy="2067200"/>
          </a:xfrm>
        </p:grpSpPr>
        <p:sp>
          <p:nvSpPr>
            <p:cNvPr id="402" name="Google Shape;402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07" name="Google Shape;407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8004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408" name="Google Shape;408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1335108"/>
            <a:ext cx="39171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That’s a lot of money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09" name="Google Shape;409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410" name="Google Shape;410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4243600"/>
            <a:ext cx="39171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Total success!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1" name="Google Shape;411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2242059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412" name="Google Shape;412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2776651"/>
            <a:ext cx="39171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And a lot of users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3" name="Google Shape;413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420" name="Google Shape;420;p27"/>
          <p:cNvGrpSpPr/>
          <p:nvPr/>
        </p:nvGrpSpPr>
        <p:grpSpPr>
          <a:xfrm rot="10800000">
            <a:off x="836024" y="2296511"/>
            <a:ext cx="2694428" cy="864880"/>
            <a:chOff x="185742" y="1697030"/>
            <a:chExt cx="5165698" cy="1658130"/>
          </a:xfrm>
        </p:grpSpPr>
        <p:sp>
          <p:nvSpPr>
            <p:cNvPr id="421" name="Google Shape;42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first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Google Shape;425;p27"/>
          <p:cNvGrpSpPr/>
          <p:nvPr/>
        </p:nvGrpSpPr>
        <p:grpSpPr>
          <a:xfrm rot="10800000">
            <a:off x="3062853" y="2296511"/>
            <a:ext cx="2694428" cy="864880"/>
            <a:chOff x="185742" y="1697030"/>
            <a:chExt cx="5165698" cy="1658130"/>
          </a:xfrm>
        </p:grpSpPr>
        <p:sp>
          <p:nvSpPr>
            <p:cNvPr id="426" name="Google Shape;426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second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 rot="10800000">
            <a:off x="5287746" y="2296511"/>
            <a:ext cx="2694428" cy="864880"/>
            <a:chOff x="185742" y="1697030"/>
            <a:chExt cx="5165698" cy="1658130"/>
          </a:xfrm>
        </p:grpSpPr>
        <p:sp>
          <p:nvSpPr>
            <p:cNvPr id="431" name="Google Shape;43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last</a:t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43" name="Google Shape;443;p28"/>
          <p:cNvSpPr txBox="1">
            <a:spLocks noGrp="1"/>
          </p:cNvSpPr>
          <p:nvPr>
            <p:ph type="body" idx="1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4" name="Google Shape;444;p28"/>
          <p:cNvSpPr txBox="1">
            <a:spLocks noGrp="1"/>
          </p:cNvSpPr>
          <p:nvPr>
            <p:ph type="body" idx="2"/>
          </p:nvPr>
        </p:nvSpPr>
        <p:spPr>
          <a:xfrm>
            <a:off x="3233637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5" name="Google Shape;445;p28"/>
          <p:cNvSpPr txBox="1">
            <a:spLocks noGrp="1"/>
          </p:cNvSpPr>
          <p:nvPr>
            <p:ph type="body" idx="3"/>
          </p:nvPr>
        </p:nvSpPr>
        <p:spPr>
          <a:xfrm>
            <a:off x="55406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446" name="Google Shape;446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47" name="Google Shape;447;p28"/>
          <p:cNvSpPr txBox="1">
            <a:spLocks noGrp="1"/>
          </p:cNvSpPr>
          <p:nvPr>
            <p:ph type="body" idx="1"/>
          </p:nvPr>
        </p:nvSpPr>
        <p:spPr>
          <a:xfrm>
            <a:off x="870450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8" name="Google Shape;448;p28"/>
          <p:cNvSpPr txBox="1">
            <a:spLocks noGrp="1"/>
          </p:cNvSpPr>
          <p:nvPr>
            <p:ph type="body" idx="2"/>
          </p:nvPr>
        </p:nvSpPr>
        <p:spPr>
          <a:xfrm>
            <a:off x="3233637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9" name="Google Shape;449;p28"/>
          <p:cNvSpPr txBox="1">
            <a:spLocks noGrp="1"/>
          </p:cNvSpPr>
          <p:nvPr>
            <p:ph type="body" idx="3"/>
          </p:nvPr>
        </p:nvSpPr>
        <p:spPr>
          <a:xfrm>
            <a:off x="5540650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grpSp>
        <p:nvGrpSpPr>
          <p:cNvPr id="450" name="Google Shape;450;p28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51" name="Google Shape;451;p2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464" name="Google Shape;464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00" y="801050"/>
            <a:ext cx="8428201" cy="36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9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GRAPH TITLE</a:t>
            </a:r>
            <a:endParaRPr>
              <a:solidFill>
                <a:srgbClr val="3F537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9800"/>
                </a:solidFill>
              </a:rPr>
              <a:t>EDIT IN POWERPOINT®</a:t>
            </a:r>
            <a:endParaRPr sz="120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200" b="1"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2"/>
          </p:nvPr>
        </p:nvSpPr>
        <p:spPr>
          <a:xfrm>
            <a:off x="814275" y="4286925"/>
            <a:ext cx="51684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3F5378"/>
                </a:solidFill>
              </a:rPr>
              <a:t>More info on how to use this template at </a:t>
            </a:r>
            <a:r>
              <a:rPr lang="en" sz="1000" b="1" i="1" u="sng">
                <a:solidFill>
                  <a:srgbClr val="3F5378"/>
                </a:solidFill>
                <a:hlinkClick r:id="rId4"/>
              </a:rPr>
              <a:t>www.slidescarnival.com/help-use-presentation-template</a:t>
            </a:r>
            <a:endParaRPr sz="1000" b="1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solidFill>
                  <a:srgbClr val="3F5378"/>
                </a:solidFill>
              </a:rPr>
              <a:t>This template is free to use under </a:t>
            </a:r>
            <a:r>
              <a:rPr lang="en" sz="1000" i="1" u="sng">
                <a:solidFill>
                  <a:srgbClr val="3F5378"/>
                </a:solidFill>
                <a:hlinkClick r:id="rId5"/>
              </a:rPr>
              <a:t>Creative Commons Attribution license</a:t>
            </a:r>
            <a:r>
              <a:rPr lang="en" sz="1000" i="1">
                <a:solidFill>
                  <a:srgbClr val="3F5378"/>
                </a:solidFill>
              </a:rPr>
              <a:t>. You can keep the Credits slide or mention SlidesCarnival and other resources used in a slide footer.</a:t>
            </a:r>
            <a:endParaRPr sz="1000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3F5378"/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9800"/>
                </a:solidFill>
              </a:rPr>
              <a:t>EDIT IN GOOGLE SLIDES</a:t>
            </a:r>
            <a:endParaRPr sz="120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/>
          <p:nvPr/>
        </p:nvSpPr>
        <p:spPr>
          <a:xfrm>
            <a:off x="44610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Google Shape;471;p30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ANDROID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472" name="Google Shape;472;p30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Google Shape;473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>
            <a:off x="43148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9" name="Google Shape;479;p31"/>
          <p:cNvSpPr/>
          <p:nvPr/>
        </p:nvSpPr>
        <p:spPr>
          <a:xfrm>
            <a:off x="4446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0" name="Google Shape;480;p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81" name="Google Shape;481;p31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iPHONE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"/>
          <p:cNvSpPr/>
          <p:nvPr/>
        </p:nvSpPr>
        <p:spPr>
          <a:xfrm>
            <a:off x="41019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7" name="Google Shape;487;p32"/>
          <p:cNvSpPr/>
          <p:nvPr/>
        </p:nvSpPr>
        <p:spPr>
          <a:xfrm>
            <a:off x="43006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8" name="Google Shape;488;p3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89" name="Google Shape;489;p32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TABLET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/>
          <p:nvPr/>
        </p:nvSpPr>
        <p:spPr>
          <a:xfrm>
            <a:off x="3860350" y="860949"/>
            <a:ext cx="4269672" cy="332398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Google Shape;496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DESKTOP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Any questions?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@username &amp; user@mail.me</a:t>
            </a:r>
            <a:endParaRPr sz="2000" b="1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3F5378"/>
                </a:solidFill>
                <a:hlinkClick r:id="rId3"/>
              </a:rPr>
              <a:t>SlidesCarnival</a:t>
            </a:r>
            <a:endParaRPr sz="2400">
              <a:solidFill>
                <a:srgbClr val="3F5378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Photographs by </a:t>
            </a:r>
            <a:r>
              <a:rPr lang="en" u="sng">
                <a:solidFill>
                  <a:srgbClr val="3F5378"/>
                </a:solidFill>
                <a:hlinkClick r:id="rId4"/>
              </a:rPr>
              <a:t>Startup Stock Photos</a:t>
            </a:r>
            <a:endParaRPr sz="2400">
              <a:solidFill>
                <a:srgbClr val="3F5378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15" name="Google Shape;515;p35"/>
          <p:cNvSpPr/>
          <p:nvPr/>
        </p:nvSpPr>
        <p:spPr>
          <a:xfrm>
            <a:off x="309226" y="634068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21" name="Google Shape;521;p3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Titles: Roboto Condensed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Body copy: Roboto Condensed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3F5378"/>
                </a:solidFill>
                <a:hlinkClick r:id="rId3"/>
              </a:rPr>
              <a:t>https://material.io/guidelines/resources/roboto-noto-fonts.html</a:t>
            </a:r>
            <a:endParaRPr sz="1800">
              <a:solidFill>
                <a:srgbClr val="3F537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Navy </a:t>
            </a:r>
            <a:r>
              <a:rPr lang="en" sz="1800" b="1">
                <a:solidFill>
                  <a:srgbClr val="3F5378"/>
                </a:solidFill>
              </a:rPr>
              <a:t>#3f5378 </a:t>
            </a:r>
            <a:r>
              <a:rPr lang="en" sz="1800"/>
              <a:t>· Dark navy </a:t>
            </a:r>
            <a:r>
              <a:rPr lang="en" sz="1800" b="1"/>
              <a:t>#263248</a:t>
            </a:r>
            <a:r>
              <a:rPr lang="en" sz="1800" b="1">
                <a:solidFill>
                  <a:srgbClr val="3F5378"/>
                </a:solidFill>
              </a:rPr>
              <a:t> </a:t>
            </a:r>
            <a:r>
              <a:rPr lang="en" sz="1800"/>
              <a:t>· Yellow </a:t>
            </a:r>
            <a:r>
              <a:rPr lang="en" sz="1800" b="1">
                <a:solidFill>
                  <a:srgbClr val="FF9800"/>
                </a:solidFill>
              </a:rPr>
              <a:t>#ff9800</a:t>
            </a:r>
            <a:endParaRPr sz="1800" b="1">
              <a:solidFill>
                <a:srgbClr val="FF9800"/>
              </a:solidFill>
            </a:endParaRPr>
          </a:p>
        </p:txBody>
      </p:sp>
      <p:sp>
        <p:nvSpPr>
          <p:cNvPr id="522" name="Google Shape;522;p36"/>
          <p:cNvSpPr txBox="1"/>
          <p:nvPr/>
        </p:nvSpPr>
        <p:spPr>
          <a:xfrm>
            <a:off x="814275" y="4171650"/>
            <a:ext cx="6132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3" name="Google Shape;523;p3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524" name="Google Shape;524;p36"/>
          <p:cNvGrpSpPr/>
          <p:nvPr/>
        </p:nvGrpSpPr>
        <p:grpSpPr>
          <a:xfrm>
            <a:off x="283552" y="610550"/>
            <a:ext cx="330270" cy="330251"/>
            <a:chOff x="1923675" y="1633650"/>
            <a:chExt cx="436000" cy="435975"/>
          </a:xfrm>
        </p:grpSpPr>
        <p:sp>
          <p:nvSpPr>
            <p:cNvPr id="525" name="Google Shape;525;p3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7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36" name="Google Shape;536;p37"/>
          <p:cNvGrpSpPr/>
          <p:nvPr/>
        </p:nvGrpSpPr>
        <p:grpSpPr>
          <a:xfrm>
            <a:off x="583358" y="919304"/>
            <a:ext cx="309041" cy="403123"/>
            <a:chOff x="590250" y="244200"/>
            <a:chExt cx="407975" cy="532175"/>
          </a:xfrm>
        </p:grpSpPr>
        <p:sp>
          <p:nvSpPr>
            <p:cNvPr id="537" name="Google Shape;537;p3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7"/>
          <p:cNvGrpSpPr/>
          <p:nvPr/>
        </p:nvGrpSpPr>
        <p:grpSpPr>
          <a:xfrm>
            <a:off x="1081471" y="978805"/>
            <a:ext cx="335800" cy="279518"/>
            <a:chOff x="1247825" y="322750"/>
            <a:chExt cx="443300" cy="369000"/>
          </a:xfrm>
        </p:grpSpPr>
        <p:sp>
          <p:nvSpPr>
            <p:cNvPr id="552" name="Google Shape;552;p3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7"/>
          <p:cNvGrpSpPr/>
          <p:nvPr/>
        </p:nvGrpSpPr>
        <p:grpSpPr>
          <a:xfrm>
            <a:off x="1598048" y="977423"/>
            <a:ext cx="321028" cy="282282"/>
            <a:chOff x="1929775" y="320925"/>
            <a:chExt cx="423800" cy="372650"/>
          </a:xfrm>
        </p:grpSpPr>
        <p:sp>
          <p:nvSpPr>
            <p:cNvPr id="558" name="Google Shape;558;p3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37"/>
          <p:cNvSpPr/>
          <p:nvPr/>
        </p:nvSpPr>
        <p:spPr>
          <a:xfrm>
            <a:off x="2136334" y="967277"/>
            <a:ext cx="262909" cy="302583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7"/>
          <p:cNvSpPr/>
          <p:nvPr/>
        </p:nvSpPr>
        <p:spPr>
          <a:xfrm>
            <a:off x="2663528" y="968205"/>
            <a:ext cx="226928" cy="300727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65;p37"/>
          <p:cNvGrpSpPr/>
          <p:nvPr/>
        </p:nvGrpSpPr>
        <p:grpSpPr>
          <a:xfrm>
            <a:off x="3643563" y="945589"/>
            <a:ext cx="303511" cy="345931"/>
            <a:chOff x="4630125" y="278900"/>
            <a:chExt cx="400675" cy="456675"/>
          </a:xfrm>
        </p:grpSpPr>
        <p:sp>
          <p:nvSpPr>
            <p:cNvPr id="566" name="Google Shape;566;p3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37"/>
          <p:cNvSpPr/>
          <p:nvPr/>
        </p:nvSpPr>
        <p:spPr>
          <a:xfrm>
            <a:off x="4130705" y="966822"/>
            <a:ext cx="347787" cy="303492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7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572" name="Google Shape;572;p3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37"/>
          <p:cNvGrpSpPr/>
          <p:nvPr/>
        </p:nvGrpSpPr>
        <p:grpSpPr>
          <a:xfrm>
            <a:off x="1601267" y="1493072"/>
            <a:ext cx="314590" cy="269367"/>
            <a:chOff x="1934025" y="1001650"/>
            <a:chExt cx="415300" cy="355600"/>
          </a:xfrm>
        </p:grpSpPr>
        <p:sp>
          <p:nvSpPr>
            <p:cNvPr id="580" name="Google Shape;580;p3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37"/>
          <p:cNvSpPr/>
          <p:nvPr/>
        </p:nvSpPr>
        <p:spPr>
          <a:xfrm>
            <a:off x="2109593" y="1470475"/>
            <a:ext cx="316408" cy="314571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7"/>
          <p:cNvSpPr/>
          <p:nvPr/>
        </p:nvSpPr>
        <p:spPr>
          <a:xfrm>
            <a:off x="2619251" y="1486155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3133056" y="1488466"/>
            <a:ext cx="306276" cy="27859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7"/>
          <p:cNvSpPr/>
          <p:nvPr/>
        </p:nvSpPr>
        <p:spPr>
          <a:xfrm>
            <a:off x="3652409" y="1491231"/>
            <a:ext cx="285975" cy="27306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Google Shape;588;p37"/>
          <p:cNvGrpSpPr/>
          <p:nvPr/>
        </p:nvGrpSpPr>
        <p:grpSpPr>
          <a:xfrm>
            <a:off x="4146751" y="1472771"/>
            <a:ext cx="315499" cy="315953"/>
            <a:chOff x="5294400" y="974850"/>
            <a:chExt cx="416500" cy="417100"/>
          </a:xfrm>
        </p:grpSpPr>
        <p:sp>
          <p:nvSpPr>
            <p:cNvPr id="589" name="Google Shape;589;p3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37"/>
          <p:cNvGrpSpPr/>
          <p:nvPr/>
        </p:nvGrpSpPr>
        <p:grpSpPr>
          <a:xfrm>
            <a:off x="4618124" y="1437263"/>
            <a:ext cx="391135" cy="380985"/>
            <a:chOff x="5916675" y="927975"/>
            <a:chExt cx="516350" cy="502950"/>
          </a:xfrm>
        </p:grpSpPr>
        <p:sp>
          <p:nvSpPr>
            <p:cNvPr id="592" name="Google Shape;592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37"/>
          <p:cNvGrpSpPr/>
          <p:nvPr/>
        </p:nvGrpSpPr>
        <p:grpSpPr>
          <a:xfrm>
            <a:off x="563984" y="2022546"/>
            <a:ext cx="352389" cy="238007"/>
            <a:chOff x="564675" y="1700625"/>
            <a:chExt cx="465200" cy="314200"/>
          </a:xfrm>
        </p:grpSpPr>
        <p:sp>
          <p:nvSpPr>
            <p:cNvPr id="595" name="Google Shape;595;p3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7"/>
          <p:cNvGrpSpPr/>
          <p:nvPr/>
        </p:nvGrpSpPr>
        <p:grpSpPr>
          <a:xfrm>
            <a:off x="1073176" y="1964426"/>
            <a:ext cx="352389" cy="345022"/>
            <a:chOff x="1236875" y="1623900"/>
            <a:chExt cx="465200" cy="455475"/>
          </a:xfrm>
        </p:grpSpPr>
        <p:sp>
          <p:nvSpPr>
            <p:cNvPr id="599" name="Google Shape;599;p3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7"/>
          <p:cNvGrpSpPr/>
          <p:nvPr/>
        </p:nvGrpSpPr>
        <p:grpSpPr>
          <a:xfrm>
            <a:off x="1593427" y="1971812"/>
            <a:ext cx="330270" cy="330251"/>
            <a:chOff x="1923675" y="1633650"/>
            <a:chExt cx="436000" cy="435975"/>
          </a:xfrm>
        </p:grpSpPr>
        <p:sp>
          <p:nvSpPr>
            <p:cNvPr id="607" name="Google Shape;607;p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37"/>
          <p:cNvGrpSpPr/>
          <p:nvPr/>
        </p:nvGrpSpPr>
        <p:grpSpPr>
          <a:xfrm>
            <a:off x="2101236" y="1970430"/>
            <a:ext cx="333016" cy="333016"/>
            <a:chOff x="2594050" y="1631825"/>
            <a:chExt cx="439625" cy="439625"/>
          </a:xfrm>
        </p:grpSpPr>
        <p:sp>
          <p:nvSpPr>
            <p:cNvPr id="614" name="Google Shape;614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37"/>
          <p:cNvSpPr/>
          <p:nvPr/>
        </p:nvSpPr>
        <p:spPr>
          <a:xfrm>
            <a:off x="2625235" y="1985206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37"/>
          <p:cNvGrpSpPr/>
          <p:nvPr/>
        </p:nvGrpSpPr>
        <p:grpSpPr>
          <a:xfrm>
            <a:off x="3150980" y="1945527"/>
            <a:ext cx="270295" cy="382822"/>
            <a:chOff x="3979850" y="1598950"/>
            <a:chExt cx="356825" cy="505375"/>
          </a:xfrm>
        </p:grpSpPr>
        <p:sp>
          <p:nvSpPr>
            <p:cNvPr id="620" name="Google Shape;620;p3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7"/>
          <p:cNvGrpSpPr/>
          <p:nvPr/>
        </p:nvGrpSpPr>
        <p:grpSpPr>
          <a:xfrm>
            <a:off x="3617278" y="2027621"/>
            <a:ext cx="356082" cy="218633"/>
            <a:chOff x="4595425" y="1707325"/>
            <a:chExt cx="470075" cy="288625"/>
          </a:xfrm>
        </p:grpSpPr>
        <p:sp>
          <p:nvSpPr>
            <p:cNvPr id="623" name="Google Shape;623;p3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7"/>
          <p:cNvGrpSpPr/>
          <p:nvPr/>
        </p:nvGrpSpPr>
        <p:grpSpPr>
          <a:xfrm>
            <a:off x="4143532" y="1974122"/>
            <a:ext cx="321956" cy="325630"/>
            <a:chOff x="5290150" y="1636700"/>
            <a:chExt cx="425025" cy="429875"/>
          </a:xfrm>
        </p:grpSpPr>
        <p:sp>
          <p:nvSpPr>
            <p:cNvPr id="629" name="Google Shape;629;p3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37"/>
          <p:cNvGrpSpPr/>
          <p:nvPr/>
        </p:nvGrpSpPr>
        <p:grpSpPr>
          <a:xfrm>
            <a:off x="4651795" y="1964426"/>
            <a:ext cx="323793" cy="339493"/>
            <a:chOff x="5961125" y="1623900"/>
            <a:chExt cx="427450" cy="448175"/>
          </a:xfrm>
        </p:grpSpPr>
        <p:sp>
          <p:nvSpPr>
            <p:cNvPr id="632" name="Google Shape;632;p3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7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640" name="Google Shape;640;p3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37"/>
          <p:cNvGrpSpPr/>
          <p:nvPr/>
        </p:nvGrpSpPr>
        <p:grpSpPr>
          <a:xfrm>
            <a:off x="603185" y="2498994"/>
            <a:ext cx="273988" cy="294270"/>
            <a:chOff x="616425" y="2329600"/>
            <a:chExt cx="361700" cy="388475"/>
          </a:xfrm>
        </p:grpSpPr>
        <p:sp>
          <p:nvSpPr>
            <p:cNvPr id="646" name="Google Shape;646;p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7"/>
          <p:cNvGrpSpPr/>
          <p:nvPr/>
        </p:nvGrpSpPr>
        <p:grpSpPr>
          <a:xfrm>
            <a:off x="1105010" y="2501759"/>
            <a:ext cx="288740" cy="288740"/>
            <a:chOff x="1278900" y="2333250"/>
            <a:chExt cx="381175" cy="381175"/>
          </a:xfrm>
        </p:grpSpPr>
        <p:sp>
          <p:nvSpPr>
            <p:cNvPr id="655" name="Google Shape;655;p3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37"/>
          <p:cNvGrpSpPr/>
          <p:nvPr/>
        </p:nvGrpSpPr>
        <p:grpSpPr>
          <a:xfrm>
            <a:off x="1614182" y="2501759"/>
            <a:ext cx="288759" cy="288740"/>
            <a:chOff x="1951075" y="2333250"/>
            <a:chExt cx="381200" cy="381175"/>
          </a:xfrm>
        </p:grpSpPr>
        <p:sp>
          <p:nvSpPr>
            <p:cNvPr id="660" name="Google Shape;660;p3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7"/>
          <p:cNvGrpSpPr/>
          <p:nvPr/>
        </p:nvGrpSpPr>
        <p:grpSpPr>
          <a:xfrm>
            <a:off x="2123374" y="2501759"/>
            <a:ext cx="288740" cy="288740"/>
            <a:chOff x="2623275" y="2333250"/>
            <a:chExt cx="381175" cy="381175"/>
          </a:xfrm>
        </p:grpSpPr>
        <p:sp>
          <p:nvSpPr>
            <p:cNvPr id="665" name="Google Shape;665;p3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7"/>
          <p:cNvGrpSpPr/>
          <p:nvPr/>
        </p:nvGrpSpPr>
        <p:grpSpPr>
          <a:xfrm>
            <a:off x="2699907" y="2451953"/>
            <a:ext cx="154057" cy="384677"/>
            <a:chOff x="3384375" y="2267500"/>
            <a:chExt cx="203375" cy="507825"/>
          </a:xfrm>
        </p:grpSpPr>
        <p:sp>
          <p:nvSpPr>
            <p:cNvPr id="670" name="Google Shape;670;p3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7"/>
          <p:cNvGrpSpPr/>
          <p:nvPr/>
        </p:nvGrpSpPr>
        <p:grpSpPr>
          <a:xfrm>
            <a:off x="3732115" y="2500831"/>
            <a:ext cx="126389" cy="286903"/>
            <a:chOff x="4747025" y="2332025"/>
            <a:chExt cx="166850" cy="378750"/>
          </a:xfrm>
        </p:grpSpPr>
        <p:sp>
          <p:nvSpPr>
            <p:cNvPr id="673" name="Google Shape;673;p3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7"/>
          <p:cNvGrpSpPr/>
          <p:nvPr/>
        </p:nvGrpSpPr>
        <p:grpSpPr>
          <a:xfrm>
            <a:off x="3220632" y="2453790"/>
            <a:ext cx="130991" cy="380985"/>
            <a:chOff x="4071800" y="2269925"/>
            <a:chExt cx="172925" cy="502950"/>
          </a:xfrm>
        </p:grpSpPr>
        <p:sp>
          <p:nvSpPr>
            <p:cNvPr id="676" name="Google Shape;676;p3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8" name="Google Shape;678;p37"/>
          <p:cNvSpPr/>
          <p:nvPr/>
        </p:nvSpPr>
        <p:spPr>
          <a:xfrm>
            <a:off x="4160229" y="2493953"/>
            <a:ext cx="288740" cy="30442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37"/>
          <p:cNvGrpSpPr/>
          <p:nvPr/>
        </p:nvGrpSpPr>
        <p:grpSpPr>
          <a:xfrm>
            <a:off x="4660563" y="2499449"/>
            <a:ext cx="311806" cy="293361"/>
            <a:chOff x="5972700" y="2330200"/>
            <a:chExt cx="411625" cy="387275"/>
          </a:xfrm>
        </p:grpSpPr>
        <p:sp>
          <p:nvSpPr>
            <p:cNvPr id="680" name="Google Shape;680;p3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7"/>
          <p:cNvGrpSpPr/>
          <p:nvPr/>
        </p:nvGrpSpPr>
        <p:grpSpPr>
          <a:xfrm>
            <a:off x="690828" y="2975424"/>
            <a:ext cx="98721" cy="359775"/>
            <a:chOff x="732125" y="2958550"/>
            <a:chExt cx="130325" cy="474950"/>
          </a:xfrm>
        </p:grpSpPr>
        <p:sp>
          <p:nvSpPr>
            <p:cNvPr id="683" name="Google Shape;683;p3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37"/>
          <p:cNvSpPr/>
          <p:nvPr/>
        </p:nvSpPr>
        <p:spPr>
          <a:xfrm>
            <a:off x="1607303" y="2961169"/>
            <a:ext cx="302583" cy="388370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7"/>
          <p:cNvSpPr/>
          <p:nvPr/>
        </p:nvSpPr>
        <p:spPr>
          <a:xfrm>
            <a:off x="1137302" y="2961169"/>
            <a:ext cx="224182" cy="388370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" name="Google Shape;693;p37"/>
          <p:cNvGrpSpPr/>
          <p:nvPr/>
        </p:nvGrpSpPr>
        <p:grpSpPr>
          <a:xfrm>
            <a:off x="2092941" y="2986957"/>
            <a:ext cx="349624" cy="331179"/>
            <a:chOff x="2583100" y="2973775"/>
            <a:chExt cx="461550" cy="437200"/>
          </a:xfrm>
        </p:grpSpPr>
        <p:sp>
          <p:nvSpPr>
            <p:cNvPr id="694" name="Google Shape;694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Google Shape;696;p37"/>
          <p:cNvSpPr/>
          <p:nvPr/>
        </p:nvSpPr>
        <p:spPr>
          <a:xfrm>
            <a:off x="3634873" y="2994840"/>
            <a:ext cx="321028" cy="321028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Google Shape;697;p37"/>
          <p:cNvGrpSpPr/>
          <p:nvPr/>
        </p:nvGrpSpPr>
        <p:grpSpPr>
          <a:xfrm>
            <a:off x="4111243" y="3012333"/>
            <a:ext cx="392063" cy="291505"/>
            <a:chOff x="5247525" y="3007275"/>
            <a:chExt cx="517575" cy="384825"/>
          </a:xfrm>
        </p:grpSpPr>
        <p:sp>
          <p:nvSpPr>
            <p:cNvPr id="698" name="Google Shape;698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7"/>
          <p:cNvGrpSpPr/>
          <p:nvPr/>
        </p:nvGrpSpPr>
        <p:grpSpPr>
          <a:xfrm>
            <a:off x="3129770" y="2995725"/>
            <a:ext cx="309022" cy="315499"/>
            <a:chOff x="3951850" y="2985350"/>
            <a:chExt cx="407950" cy="416500"/>
          </a:xfrm>
        </p:grpSpPr>
        <p:sp>
          <p:nvSpPr>
            <p:cNvPr id="701" name="Google Shape;701;p3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7"/>
          <p:cNvGrpSpPr/>
          <p:nvPr/>
        </p:nvGrpSpPr>
        <p:grpSpPr>
          <a:xfrm>
            <a:off x="567223" y="3527054"/>
            <a:ext cx="357919" cy="274897"/>
            <a:chOff x="568950" y="3686775"/>
            <a:chExt cx="472500" cy="362900"/>
          </a:xfrm>
        </p:grpSpPr>
        <p:sp>
          <p:nvSpPr>
            <p:cNvPr id="706" name="Google Shape;706;p3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Google Shape;709;p37"/>
          <p:cNvSpPr/>
          <p:nvPr/>
        </p:nvSpPr>
        <p:spPr>
          <a:xfrm>
            <a:off x="4692025" y="2980088"/>
            <a:ext cx="243536" cy="35055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" name="Google Shape;710;p37"/>
          <p:cNvGrpSpPr/>
          <p:nvPr/>
        </p:nvGrpSpPr>
        <p:grpSpPr>
          <a:xfrm>
            <a:off x="1079179" y="3550120"/>
            <a:ext cx="340402" cy="228784"/>
            <a:chOff x="1244800" y="3717225"/>
            <a:chExt cx="449375" cy="302025"/>
          </a:xfrm>
        </p:grpSpPr>
        <p:sp>
          <p:nvSpPr>
            <p:cNvPr id="711" name="Google Shape;711;p3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7"/>
          <p:cNvGrpSpPr/>
          <p:nvPr/>
        </p:nvGrpSpPr>
        <p:grpSpPr>
          <a:xfrm>
            <a:off x="1592972" y="3532584"/>
            <a:ext cx="331179" cy="258762"/>
            <a:chOff x="1923075" y="3694075"/>
            <a:chExt cx="437200" cy="341600"/>
          </a:xfrm>
        </p:grpSpPr>
        <p:sp>
          <p:nvSpPr>
            <p:cNvPr id="718" name="Google Shape;718;p3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7"/>
          <p:cNvGrpSpPr/>
          <p:nvPr/>
        </p:nvGrpSpPr>
        <p:grpSpPr>
          <a:xfrm>
            <a:off x="2105383" y="3528437"/>
            <a:ext cx="324721" cy="266602"/>
            <a:chOff x="2599525" y="3688600"/>
            <a:chExt cx="428675" cy="351950"/>
          </a:xfrm>
        </p:grpSpPr>
        <p:sp>
          <p:nvSpPr>
            <p:cNvPr id="728" name="Google Shape;728;p3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37"/>
          <p:cNvGrpSpPr/>
          <p:nvPr/>
        </p:nvGrpSpPr>
        <p:grpSpPr>
          <a:xfrm>
            <a:off x="2630255" y="3509992"/>
            <a:ext cx="300746" cy="296580"/>
            <a:chOff x="3292425" y="3664250"/>
            <a:chExt cx="397025" cy="391525"/>
          </a:xfrm>
        </p:grpSpPr>
        <p:sp>
          <p:nvSpPr>
            <p:cNvPr id="732" name="Google Shape;732;p37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7"/>
          <p:cNvGrpSpPr/>
          <p:nvPr/>
        </p:nvGrpSpPr>
        <p:grpSpPr>
          <a:xfrm>
            <a:off x="3114998" y="3548264"/>
            <a:ext cx="333035" cy="241699"/>
            <a:chOff x="3932350" y="3714775"/>
            <a:chExt cx="439650" cy="319075"/>
          </a:xfrm>
        </p:grpSpPr>
        <p:sp>
          <p:nvSpPr>
            <p:cNvPr id="736" name="Google Shape;736;p3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7"/>
          <p:cNvGrpSpPr/>
          <p:nvPr/>
        </p:nvGrpSpPr>
        <p:grpSpPr>
          <a:xfrm>
            <a:off x="3624190" y="3548264"/>
            <a:ext cx="333016" cy="241699"/>
            <a:chOff x="4604550" y="3714775"/>
            <a:chExt cx="439625" cy="319075"/>
          </a:xfrm>
        </p:grpSpPr>
        <p:sp>
          <p:nvSpPr>
            <p:cNvPr id="742" name="Google Shape;742;p3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37"/>
          <p:cNvGrpSpPr/>
          <p:nvPr/>
        </p:nvGrpSpPr>
        <p:grpSpPr>
          <a:xfrm>
            <a:off x="4145369" y="3523361"/>
            <a:ext cx="318264" cy="282756"/>
            <a:chOff x="5292575" y="3681900"/>
            <a:chExt cx="420150" cy="373275"/>
          </a:xfrm>
        </p:grpSpPr>
        <p:sp>
          <p:nvSpPr>
            <p:cNvPr id="745" name="Google Shape;745;p3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37"/>
          <p:cNvGrpSpPr/>
          <p:nvPr/>
        </p:nvGrpSpPr>
        <p:grpSpPr>
          <a:xfrm>
            <a:off x="4636570" y="3487380"/>
            <a:ext cx="354245" cy="354245"/>
            <a:chOff x="5941025" y="3634400"/>
            <a:chExt cx="467650" cy="467650"/>
          </a:xfrm>
        </p:grpSpPr>
        <p:sp>
          <p:nvSpPr>
            <p:cNvPr id="753" name="Google Shape;753;p3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37"/>
          <p:cNvGrpSpPr/>
          <p:nvPr/>
        </p:nvGrpSpPr>
        <p:grpSpPr>
          <a:xfrm>
            <a:off x="5168372" y="3509992"/>
            <a:ext cx="309022" cy="309041"/>
            <a:chOff x="6643075" y="3664250"/>
            <a:chExt cx="407950" cy="407975"/>
          </a:xfrm>
        </p:grpSpPr>
        <p:sp>
          <p:nvSpPr>
            <p:cNvPr id="760" name="Google Shape;760;p3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37"/>
          <p:cNvGrpSpPr/>
          <p:nvPr/>
        </p:nvGrpSpPr>
        <p:grpSpPr>
          <a:xfrm>
            <a:off x="572753" y="4006268"/>
            <a:ext cx="334872" cy="334853"/>
            <a:chOff x="576250" y="4319400"/>
            <a:chExt cx="442075" cy="442050"/>
          </a:xfrm>
        </p:grpSpPr>
        <p:sp>
          <p:nvSpPr>
            <p:cNvPr id="763" name="Google Shape;763;p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7" name="Google Shape;767;p37"/>
          <p:cNvSpPr/>
          <p:nvPr/>
        </p:nvSpPr>
        <p:spPr>
          <a:xfrm>
            <a:off x="1068121" y="4071363"/>
            <a:ext cx="362540" cy="20479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7"/>
          <p:cNvSpPr/>
          <p:nvPr/>
        </p:nvSpPr>
        <p:spPr>
          <a:xfrm>
            <a:off x="3132601" y="4020155"/>
            <a:ext cx="307185" cy="30720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2623398" y="4039528"/>
            <a:ext cx="307185" cy="268458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7"/>
          <p:cNvSpPr/>
          <p:nvPr/>
        </p:nvSpPr>
        <p:spPr>
          <a:xfrm>
            <a:off x="3640421" y="4018773"/>
            <a:ext cx="309950" cy="309969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" name="Google Shape;771;p37"/>
          <p:cNvGrpSpPr/>
          <p:nvPr/>
        </p:nvGrpSpPr>
        <p:grpSpPr>
          <a:xfrm>
            <a:off x="4126924" y="4023330"/>
            <a:ext cx="355154" cy="293361"/>
            <a:chOff x="5268225" y="4341925"/>
            <a:chExt cx="468850" cy="387275"/>
          </a:xfrm>
        </p:grpSpPr>
        <p:sp>
          <p:nvSpPr>
            <p:cNvPr id="772" name="Google Shape;772;p3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7"/>
          <p:cNvGrpSpPr/>
          <p:nvPr/>
        </p:nvGrpSpPr>
        <p:grpSpPr>
          <a:xfrm>
            <a:off x="4654106" y="4014108"/>
            <a:ext cx="319173" cy="319173"/>
            <a:chOff x="5964175" y="4329750"/>
            <a:chExt cx="421350" cy="421350"/>
          </a:xfrm>
        </p:grpSpPr>
        <p:sp>
          <p:nvSpPr>
            <p:cNvPr id="781" name="Google Shape;781;p3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37"/>
          <p:cNvGrpSpPr/>
          <p:nvPr/>
        </p:nvGrpSpPr>
        <p:grpSpPr>
          <a:xfrm>
            <a:off x="1081471" y="4523299"/>
            <a:ext cx="335800" cy="324721"/>
            <a:chOff x="1247825" y="5001950"/>
            <a:chExt cx="443300" cy="428675"/>
          </a:xfrm>
        </p:grpSpPr>
        <p:sp>
          <p:nvSpPr>
            <p:cNvPr id="784" name="Google Shape;784;p37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37"/>
          <p:cNvGrpSpPr/>
          <p:nvPr/>
        </p:nvGrpSpPr>
        <p:grpSpPr>
          <a:xfrm>
            <a:off x="1620640" y="4507146"/>
            <a:ext cx="275844" cy="351480"/>
            <a:chOff x="1959600" y="4980625"/>
            <a:chExt cx="364150" cy="464000"/>
          </a:xfrm>
        </p:grpSpPr>
        <p:sp>
          <p:nvSpPr>
            <p:cNvPr id="791" name="Google Shape;791;p3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7"/>
          <p:cNvGrpSpPr/>
          <p:nvPr/>
        </p:nvGrpSpPr>
        <p:grpSpPr>
          <a:xfrm>
            <a:off x="2109550" y="4520534"/>
            <a:ext cx="316408" cy="325176"/>
            <a:chOff x="2605025" y="4998300"/>
            <a:chExt cx="417700" cy="429275"/>
          </a:xfrm>
        </p:grpSpPr>
        <p:sp>
          <p:nvSpPr>
            <p:cNvPr id="799" name="Google Shape;799;p3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37"/>
          <p:cNvGrpSpPr/>
          <p:nvPr/>
        </p:nvGrpSpPr>
        <p:grpSpPr>
          <a:xfrm>
            <a:off x="2587835" y="4523299"/>
            <a:ext cx="378220" cy="315025"/>
            <a:chOff x="3236425" y="5001950"/>
            <a:chExt cx="499300" cy="415875"/>
          </a:xfrm>
        </p:grpSpPr>
        <p:sp>
          <p:nvSpPr>
            <p:cNvPr id="803" name="Google Shape;803;p3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37"/>
          <p:cNvGrpSpPr/>
          <p:nvPr/>
        </p:nvGrpSpPr>
        <p:grpSpPr>
          <a:xfrm>
            <a:off x="3142211" y="4507146"/>
            <a:ext cx="287831" cy="342712"/>
            <a:chOff x="3968275" y="4980625"/>
            <a:chExt cx="379975" cy="452425"/>
          </a:xfrm>
        </p:grpSpPr>
        <p:sp>
          <p:nvSpPr>
            <p:cNvPr id="810" name="Google Shape;810;p3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7"/>
          <p:cNvGrpSpPr/>
          <p:nvPr/>
        </p:nvGrpSpPr>
        <p:grpSpPr>
          <a:xfrm>
            <a:off x="4634259" y="4583710"/>
            <a:ext cx="364395" cy="198351"/>
            <a:chOff x="5937975" y="5081700"/>
            <a:chExt cx="481050" cy="261850"/>
          </a:xfrm>
        </p:grpSpPr>
        <p:sp>
          <p:nvSpPr>
            <p:cNvPr id="814" name="Google Shape;814;p37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37"/>
          <p:cNvGrpSpPr/>
          <p:nvPr/>
        </p:nvGrpSpPr>
        <p:grpSpPr>
          <a:xfrm>
            <a:off x="5191419" y="4545437"/>
            <a:ext cx="261527" cy="300728"/>
            <a:chOff x="6673500" y="5031175"/>
            <a:chExt cx="345250" cy="397000"/>
          </a:xfrm>
        </p:grpSpPr>
        <p:sp>
          <p:nvSpPr>
            <p:cNvPr id="818" name="Google Shape;818;p3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7"/>
          <p:cNvGrpSpPr/>
          <p:nvPr/>
        </p:nvGrpSpPr>
        <p:grpSpPr>
          <a:xfrm>
            <a:off x="3111324" y="962652"/>
            <a:ext cx="349624" cy="311806"/>
            <a:chOff x="3927500" y="301425"/>
            <a:chExt cx="461550" cy="411625"/>
          </a:xfrm>
        </p:grpSpPr>
        <p:sp>
          <p:nvSpPr>
            <p:cNvPr id="824" name="Google Shape;824;p3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37"/>
          <p:cNvGrpSpPr/>
          <p:nvPr/>
        </p:nvGrpSpPr>
        <p:grpSpPr>
          <a:xfrm>
            <a:off x="5172974" y="968655"/>
            <a:ext cx="299818" cy="299818"/>
            <a:chOff x="6649150" y="309350"/>
            <a:chExt cx="395800" cy="395800"/>
          </a:xfrm>
        </p:grpSpPr>
        <p:sp>
          <p:nvSpPr>
            <p:cNvPr id="852" name="Google Shape;852;p37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7"/>
          <p:cNvGrpSpPr/>
          <p:nvPr/>
        </p:nvGrpSpPr>
        <p:grpSpPr>
          <a:xfrm>
            <a:off x="4661472" y="975567"/>
            <a:ext cx="304439" cy="288286"/>
            <a:chOff x="5973900" y="318475"/>
            <a:chExt cx="401900" cy="380575"/>
          </a:xfrm>
        </p:grpSpPr>
        <p:sp>
          <p:nvSpPr>
            <p:cNvPr id="876" name="Google Shape;876;p3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37"/>
          <p:cNvGrpSpPr/>
          <p:nvPr/>
        </p:nvGrpSpPr>
        <p:grpSpPr>
          <a:xfrm>
            <a:off x="1097170" y="1438172"/>
            <a:ext cx="309022" cy="376837"/>
            <a:chOff x="1268550" y="929175"/>
            <a:chExt cx="407950" cy="497475"/>
          </a:xfrm>
        </p:grpSpPr>
        <p:sp>
          <p:nvSpPr>
            <p:cNvPr id="891" name="Google Shape;891;p3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37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895" name="Google Shape;895;p3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37"/>
          <p:cNvGrpSpPr/>
          <p:nvPr/>
        </p:nvGrpSpPr>
        <p:grpSpPr>
          <a:xfrm>
            <a:off x="5225564" y="2490681"/>
            <a:ext cx="194640" cy="308587"/>
            <a:chOff x="6718575" y="2318625"/>
            <a:chExt cx="256950" cy="407375"/>
          </a:xfrm>
        </p:grpSpPr>
        <p:sp>
          <p:nvSpPr>
            <p:cNvPr id="902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37"/>
          <p:cNvGrpSpPr/>
          <p:nvPr/>
        </p:nvGrpSpPr>
        <p:grpSpPr>
          <a:xfrm>
            <a:off x="2613192" y="3055681"/>
            <a:ext cx="327486" cy="199279"/>
            <a:chOff x="3269900" y="3064500"/>
            <a:chExt cx="432325" cy="263075"/>
          </a:xfrm>
        </p:grpSpPr>
        <p:sp>
          <p:nvSpPr>
            <p:cNvPr id="911" name="Google Shape;911;p3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37"/>
          <p:cNvGrpSpPr/>
          <p:nvPr/>
        </p:nvGrpSpPr>
        <p:grpSpPr>
          <a:xfrm>
            <a:off x="5203407" y="2994797"/>
            <a:ext cx="238934" cy="335800"/>
            <a:chOff x="6689325" y="2984125"/>
            <a:chExt cx="315425" cy="443300"/>
          </a:xfrm>
        </p:grpSpPr>
        <p:sp>
          <p:nvSpPr>
            <p:cNvPr id="915" name="Google Shape;915;p3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37"/>
          <p:cNvGrpSpPr/>
          <p:nvPr/>
        </p:nvGrpSpPr>
        <p:grpSpPr>
          <a:xfrm>
            <a:off x="1642324" y="3981365"/>
            <a:ext cx="231094" cy="373599"/>
            <a:chOff x="1988225" y="4286525"/>
            <a:chExt cx="305075" cy="493200"/>
          </a:xfrm>
        </p:grpSpPr>
        <p:sp>
          <p:nvSpPr>
            <p:cNvPr id="921" name="Google Shape;921;p3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37"/>
          <p:cNvGrpSpPr/>
          <p:nvPr/>
        </p:nvGrpSpPr>
        <p:grpSpPr>
          <a:xfrm>
            <a:off x="2132597" y="4007650"/>
            <a:ext cx="279063" cy="353317"/>
            <a:chOff x="2635450" y="4321225"/>
            <a:chExt cx="368400" cy="466425"/>
          </a:xfrm>
        </p:grpSpPr>
        <p:sp>
          <p:nvSpPr>
            <p:cNvPr id="929" name="Google Shape;929;p3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37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936" name="Google Shape;936;p3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37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946" name="Google Shape;946;p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37"/>
          <p:cNvGrpSpPr/>
          <p:nvPr/>
        </p:nvGrpSpPr>
        <p:grpSpPr>
          <a:xfrm>
            <a:off x="3587754" y="4494230"/>
            <a:ext cx="415129" cy="377311"/>
            <a:chOff x="4556450" y="4963575"/>
            <a:chExt cx="548025" cy="498100"/>
          </a:xfrm>
        </p:grpSpPr>
        <p:sp>
          <p:nvSpPr>
            <p:cNvPr id="958" name="Google Shape;958;p3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37"/>
          <p:cNvGrpSpPr/>
          <p:nvPr/>
        </p:nvGrpSpPr>
        <p:grpSpPr>
          <a:xfrm>
            <a:off x="539082" y="4575870"/>
            <a:ext cx="401286" cy="221872"/>
            <a:chOff x="531800" y="5071350"/>
            <a:chExt cx="529750" cy="292900"/>
          </a:xfrm>
        </p:grpSpPr>
        <p:sp>
          <p:nvSpPr>
            <p:cNvPr id="964" name="Google Shape;964;p3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37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972" name="Google Shape;972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37"/>
          <p:cNvGrpSpPr/>
          <p:nvPr/>
        </p:nvGrpSpPr>
        <p:grpSpPr>
          <a:xfrm>
            <a:off x="6083464" y="3116527"/>
            <a:ext cx="1079481" cy="1051467"/>
            <a:chOff x="5916675" y="927975"/>
            <a:chExt cx="516350" cy="502950"/>
          </a:xfrm>
        </p:grpSpPr>
        <p:sp>
          <p:nvSpPr>
            <p:cNvPr id="975" name="Google Shape;975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37"/>
          <p:cNvGrpSpPr/>
          <p:nvPr/>
        </p:nvGrpSpPr>
        <p:grpSpPr>
          <a:xfrm>
            <a:off x="6083607" y="2410625"/>
            <a:ext cx="433992" cy="422729"/>
            <a:chOff x="5916675" y="927975"/>
            <a:chExt cx="516350" cy="502950"/>
          </a:xfrm>
        </p:grpSpPr>
        <p:sp>
          <p:nvSpPr>
            <p:cNvPr id="978" name="Google Shape;978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37"/>
          <p:cNvSpPr/>
          <p:nvPr/>
        </p:nvSpPr>
        <p:spPr>
          <a:xfrm>
            <a:off x="7159605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7"/>
          <p:cNvSpPr/>
          <p:nvPr/>
        </p:nvSpPr>
        <p:spPr>
          <a:xfrm>
            <a:off x="6275768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7"/>
          <p:cNvSpPr/>
          <p:nvPr/>
        </p:nvSpPr>
        <p:spPr>
          <a:xfrm>
            <a:off x="6561303" y="370454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C7D3E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8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https://twitter.com/googledocs/status/730087240156643328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89" name="Google Shape;989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9800"/>
                </a:solidFill>
                <a:highlight>
                  <a:srgbClr val="3F537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>
              <a:solidFill>
                <a:srgbClr val="FF9800"/>
              </a:solidFill>
              <a:highlight>
                <a:srgbClr val="3F5378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90" name="Google Shape;990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9800"/>
                </a:solidFill>
              </a:rPr>
              <a:t>😉</a:t>
            </a:r>
            <a:endParaRPr sz="9600">
              <a:solidFill>
                <a:srgbClr val="FF9800"/>
              </a:solidFill>
            </a:endParaRPr>
          </a:p>
        </p:txBody>
      </p:sp>
      <p:sp>
        <p:nvSpPr>
          <p:cNvPr id="991" name="Google Shape;991;p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9800"/>
                </a:solidFill>
              </a:rPr>
              <a:t>HELLO!</a:t>
            </a:r>
            <a:endParaRPr sz="6000" dirty="0">
              <a:solidFill>
                <a:srgbClr val="FF9800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I am Jayden Smith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 @username</a:t>
            </a:r>
            <a:endParaRPr sz="2000" b="1"/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First think first about react-</a:t>
            </a:r>
            <a:r>
              <a:rPr lang="en" dirty="0" err="1"/>
              <a:t>js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C7D3E6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800"/>
                </a:solidFill>
              </a:rPr>
              <a:t>BIG CONCEPT</a:t>
            </a:r>
            <a:endParaRPr sz="7200">
              <a:solidFill>
                <a:srgbClr val="FF9800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1016</Words>
  <Application>Microsoft Macintosh PowerPoint</Application>
  <PresentationFormat>On-screen Show (16:9)</PresentationFormat>
  <Paragraphs>165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Arvo</vt:lpstr>
      <vt:lpstr>Roboto Condensed Light</vt:lpstr>
      <vt:lpstr>Roboto Condensed</vt:lpstr>
      <vt:lpstr>Arial</vt:lpstr>
      <vt:lpstr>Salerio template</vt:lpstr>
      <vt:lpstr>React Js</vt:lpstr>
      <vt:lpstr>INSTRUCTIONS FOR USE</vt:lpstr>
      <vt:lpstr>HELLO!</vt:lpstr>
      <vt:lpstr>Introduction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GRAPH TITLE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cp:lastModifiedBy>Ahmad Roni Purwanto</cp:lastModifiedBy>
  <cp:revision>3</cp:revision>
  <dcterms:modified xsi:type="dcterms:W3CDTF">2019-03-08T10:06:22Z</dcterms:modified>
</cp:coreProperties>
</file>