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7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9" r:id="rId15"/>
    <p:sldId id="300" r:id="rId16"/>
    <p:sldId id="301" r:id="rId17"/>
    <p:sldId id="298" r:id="rId18"/>
    <p:sldId id="284" r:id="rId19"/>
    <p:sldId id="257" r:id="rId20"/>
    <p:sldId id="258" r:id="rId21"/>
    <p:sldId id="297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</p:sldIdLst>
  <p:sldSz cx="9144000" cy="5143500" type="screen16x9"/>
  <p:notesSz cx="6858000" cy="9144000"/>
  <p:embeddedFontLst>
    <p:embeddedFont>
      <p:font typeface="Arvo" panose="020B0604020202020204" charset="0"/>
      <p:regular r:id="rId48"/>
      <p:bold r:id="rId49"/>
      <p:italic r:id="rId50"/>
      <p:boldItalic r:id="rId51"/>
    </p:embeddedFont>
    <p:embeddedFont>
      <p:font typeface="Roboto Condensed" panose="020B0604020202020204" charset="0"/>
      <p:regular r:id="rId52"/>
      <p:bold r:id="rId53"/>
      <p:italic r:id="rId54"/>
      <p:boldItalic r:id="rId55"/>
    </p:embeddedFont>
    <p:embeddedFont>
      <p:font typeface="Roboto Condensed Light" panose="020B060402020202020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0AA214-FA48-4AD7-9DFC-DEE107CAFA56}">
  <a:tblStyle styleId="{380AA214-FA48-4AD7-9DFC-DEE107CAFA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74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5241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694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964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guidelines/resources/roboto-noto-fonts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BootCamp</a:t>
            </a:r>
            <a:br>
              <a:rPr lang="en" dirty="0"/>
            </a:br>
            <a:r>
              <a:rPr lang="en-ID" dirty="0"/>
              <a:t>Java - Logic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6628695" y="2805050"/>
            <a:ext cx="2407686" cy="1831883"/>
            <a:chOff x="6628695" y="2805050"/>
            <a:chExt cx="2407686" cy="18318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8229600" y="478155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Ver. 0.1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AF04-179F-43FA-9B58-0202239A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- Comment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504EB-1115-4845-A24F-D3FE2BD51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0800"/>
            <a:ext cx="6577125" cy="1250950"/>
          </a:xfrm>
        </p:spPr>
        <p:txBody>
          <a:bodyPr/>
          <a:lstStyle/>
          <a:p>
            <a:r>
              <a:rPr lang="en-US" dirty="0"/>
              <a:t>Java supports single-line and multi-line comments very similar to C and C++. All characters available inside any comment are ignored by Java compiler.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0EED1-9C03-4B23-81E0-1D99176ABB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ECED3-7A13-4D85-A5BD-8D5974D4C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71750"/>
            <a:ext cx="40671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2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5702-03EA-45B1-A4C2-0C09EAB1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02F6A-631E-4159-8095-86868967C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There are two data types available in Java −</a:t>
            </a:r>
          </a:p>
          <a:p>
            <a:r>
              <a:rPr lang="en-US" dirty="0"/>
              <a:t>Primitive Data Types</a:t>
            </a:r>
          </a:p>
          <a:p>
            <a:r>
              <a:rPr lang="en-US" dirty="0"/>
              <a:t>Reference/Object Data Types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0EA1D-FD83-4B7B-97E3-532BD13CF6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020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5CA2-6D32-49D9-A1DD-EBCD121B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9480E-48CF-42CD-AB28-182AE2D90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dirty="0"/>
              <a:t>Primitive datatypes are predefined by the language and named by a keyword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C84F87-B2E1-4AF4-8C72-0A11D940CE6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43400" y="1537988"/>
            <a:ext cx="1471277" cy="2724300"/>
          </a:xfrm>
        </p:spPr>
        <p:txBody>
          <a:bodyPr/>
          <a:lstStyle/>
          <a:p>
            <a:r>
              <a:rPr lang="en-US" dirty="0"/>
              <a:t>byte</a:t>
            </a:r>
          </a:p>
          <a:p>
            <a:r>
              <a:rPr lang="en-US" dirty="0"/>
              <a:t>short</a:t>
            </a:r>
          </a:p>
          <a:p>
            <a:r>
              <a:rPr lang="en-US" dirty="0"/>
              <a:t>int</a:t>
            </a:r>
          </a:p>
          <a:p>
            <a:r>
              <a:rPr lang="en-US" dirty="0"/>
              <a:t>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5D02A-4DCA-4FF8-8963-C407D9C942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39B48DB-4AAC-45E0-9C9C-532314A03B83}"/>
              </a:ext>
            </a:extLst>
          </p:cNvPr>
          <p:cNvSpPr txBox="1">
            <a:spLocks/>
          </p:cNvSpPr>
          <p:nvPr/>
        </p:nvSpPr>
        <p:spPr>
          <a:xfrm>
            <a:off x="5715000" y="1537988"/>
            <a:ext cx="1624125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ID" dirty="0"/>
              <a:t>Float</a:t>
            </a:r>
          </a:p>
          <a:p>
            <a:r>
              <a:rPr lang="en-ID" dirty="0"/>
              <a:t>Double</a:t>
            </a:r>
          </a:p>
          <a:p>
            <a:r>
              <a:rPr lang="en-ID" dirty="0" err="1"/>
              <a:t>Bollean</a:t>
            </a:r>
            <a:r>
              <a:rPr lang="en-ID" dirty="0"/>
              <a:t> </a:t>
            </a:r>
          </a:p>
          <a:p>
            <a:r>
              <a:rPr lang="en-ID" dirty="0"/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4115534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E8486A-BA58-4FDE-9939-66546962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Data Type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50920E-F6C4-4508-96CC-2CE207C3E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variables are created using defined constructors of the classes.</a:t>
            </a:r>
          </a:p>
          <a:p>
            <a:r>
              <a:rPr lang="en-US" dirty="0"/>
              <a:t>Class objects and various type of array variables come under reference datatype.</a:t>
            </a:r>
          </a:p>
          <a:p>
            <a:r>
              <a:rPr lang="en-US" dirty="0"/>
              <a:t>Default value of any reference variable is null.</a:t>
            </a:r>
          </a:p>
          <a:p>
            <a:r>
              <a:rPr lang="en-US" dirty="0"/>
              <a:t>A reference variable can be used to refer any object of the declared type or any compatible type.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93562-4104-420B-AAB4-9C139459DE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5888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B46B-EBAF-4678-BE96-12DE6539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BFF43-6168-4572-BA0E-6A8003171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Relational Operators</a:t>
            </a:r>
          </a:p>
          <a:p>
            <a:r>
              <a:rPr lang="en-US" dirty="0"/>
              <a:t>Bitwise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 err="1"/>
              <a:t>Misc</a:t>
            </a:r>
            <a:r>
              <a:rPr lang="en-US" dirty="0"/>
              <a:t> Operators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64DD7-8A07-4CF7-8E63-92ABC5A612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5764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9E45EE-EFEC-42CC-8189-69E6197D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- Loop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8794CE-25AB-436E-80CD-29435C68A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2995725" cy="3145500"/>
          </a:xfrm>
        </p:spPr>
        <p:txBody>
          <a:bodyPr/>
          <a:lstStyle/>
          <a:p>
            <a:r>
              <a:rPr lang="en-US" dirty="0"/>
              <a:t>A loop statement allows us to execute a statement or group of statements multiple times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3B4E-F048-4561-ADE7-FB0F5D3EB0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1026" name="Picture 2" descr="Loop Architecture">
            <a:extLst>
              <a:ext uri="{FF2B5EF4-FFF2-40B4-BE49-F238E27FC236}">
                <a16:creationId xmlns:a16="http://schemas.microsoft.com/office/drawing/2014/main" id="{C1BA5A1E-4AD5-4B02-A2F0-F7EAA8589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2" y="1327350"/>
            <a:ext cx="28956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3CB0-DC73-4F48-8779-2C840C21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- While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A2EB0-78BC-4627-B438-A806BB6FD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5492400" cy="3309150"/>
          </a:xfrm>
        </p:spPr>
        <p:txBody>
          <a:bodyPr/>
          <a:lstStyle/>
          <a:p>
            <a:pPr marL="76200" indent="0">
              <a:buNone/>
            </a:pPr>
            <a:r>
              <a:rPr lang="en-ID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ID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Boolean_expression</a:t>
            </a:r>
            <a:r>
              <a:rPr lang="en-ID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76200" indent="0">
              <a:buNone/>
            </a:pPr>
            <a:r>
              <a:rPr lang="en-ID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Statements</a:t>
            </a:r>
          </a:p>
          <a:p>
            <a:pPr marL="76200" indent="0">
              <a:buNone/>
            </a:pPr>
            <a:r>
              <a:rPr lang="en-ID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r>
              <a:rPr lang="en-US" sz="1600" dirty="0"/>
              <a:t>statement(s) may be a single statement or a block of statements. The condition may be any expression, and true is any non zero value.</a:t>
            </a:r>
            <a:endParaRPr lang="en-ID" sz="1600" dirty="0"/>
          </a:p>
          <a:p>
            <a:pPr marL="76200" indent="0">
              <a:buNone/>
            </a:pPr>
            <a:r>
              <a:rPr lang="en-US" sz="1600" dirty="0"/>
              <a:t>When executing, if the </a:t>
            </a:r>
            <a:r>
              <a:rPr lang="en-US" sz="1600" dirty="0" err="1"/>
              <a:t>boolean_expression</a:t>
            </a:r>
            <a:r>
              <a:rPr lang="en-US" sz="1600" dirty="0"/>
              <a:t> result is true, then the actions inside the loop will be executed. This will continue as long as the expression result is true.</a:t>
            </a:r>
          </a:p>
          <a:p>
            <a:pPr marL="76200" indent="0">
              <a:buNone/>
            </a:pPr>
            <a:r>
              <a:rPr lang="en-US" sz="1600" dirty="0"/>
              <a:t>When the condition becomes false, program control passes to the line immediately</a:t>
            </a:r>
            <a:endParaRPr lang="en-ID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71781-F344-47C5-90A7-EF2AF2D1DE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2050" name="Picture 2" descr="Java While Loop">
            <a:extLst>
              <a:ext uri="{FF2B5EF4-FFF2-40B4-BE49-F238E27FC236}">
                <a16:creationId xmlns:a16="http://schemas.microsoft.com/office/drawing/2014/main" id="{A33DD131-C222-4321-9B9F-5810865D6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497" y="1327350"/>
            <a:ext cx="2050228" cy="31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657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01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Logic - 01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53938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SLIDE TITLE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C7D3E6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12555023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Environment</a:t>
            </a:r>
            <a:endParaRPr dirty="0"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FF9800"/>
                </a:solidFill>
              </a:rPr>
              <a:t>EDIT IN POWERPOINT®</a:t>
            </a:r>
            <a:endParaRPr sz="1200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"Download as PowerPoint template". You will get a .pptx file that you can edit in PowerPoint.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Remember to download and install the fonts used in this presentation (you’ll find the links to the font files needed in the </a:t>
            </a:r>
            <a:r>
              <a:rPr lang="en" sz="1200" u="sng" dirty="0">
                <a:hlinkClick r:id="rId3" action="ppaction://hlinksldjump"/>
              </a:rPr>
              <a:t>Presentation design slide</a:t>
            </a:r>
            <a:r>
              <a:rPr lang="en" sz="1200" dirty="0"/>
              <a:t>)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200" b="1" dirty="0"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2"/>
          </p:nvPr>
        </p:nvSpPr>
        <p:spPr>
          <a:xfrm>
            <a:off x="814275" y="4286925"/>
            <a:ext cx="51684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3F5378"/>
                </a:solidFill>
              </a:rPr>
              <a:t>More info on how to use this template at </a:t>
            </a:r>
            <a:r>
              <a:rPr lang="en" sz="1000" b="1" i="1" u="sng">
                <a:solidFill>
                  <a:srgbClr val="3F5378"/>
                </a:solidFill>
                <a:hlinkClick r:id="rId4"/>
              </a:rPr>
              <a:t>www.slidescarnival.com/help-use-presentation-template</a:t>
            </a:r>
            <a:endParaRPr sz="1000" b="1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solidFill>
                  <a:srgbClr val="3F5378"/>
                </a:solidFill>
              </a:rPr>
              <a:t>This template is free to use under </a:t>
            </a:r>
            <a:r>
              <a:rPr lang="en" sz="1000" i="1" u="sng">
                <a:solidFill>
                  <a:srgbClr val="3F5378"/>
                </a:solidFill>
                <a:hlinkClick r:id="rId5"/>
              </a:rPr>
              <a:t>Creative Commons Attribution license</a:t>
            </a:r>
            <a:r>
              <a:rPr lang="en" sz="1000" i="1">
                <a:solidFill>
                  <a:srgbClr val="3F5378"/>
                </a:solidFill>
              </a:rPr>
              <a:t>. You can keep the Credits slide or mention SlidesCarnival and other resources used in a slide footer.</a:t>
            </a:r>
            <a:endParaRPr sz="1000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3F5378"/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FF9800"/>
                </a:solidFill>
              </a:rPr>
              <a:t>EDIT IN GOOGLE SLIDES</a:t>
            </a:r>
            <a:endParaRPr sz="1200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"Use as Google Slides Theme".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will get a copy of this document on your Google Drive and will be able to edit, add or delete slides.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have to be signed in to your Google account.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22" name="Google Shape;697;p37"/>
          <p:cNvGrpSpPr/>
          <p:nvPr/>
        </p:nvGrpSpPr>
        <p:grpSpPr>
          <a:xfrm>
            <a:off x="304800" y="656219"/>
            <a:ext cx="392063" cy="291505"/>
            <a:chOff x="5247525" y="3007275"/>
            <a:chExt cx="517575" cy="384825"/>
          </a:xfrm>
        </p:grpSpPr>
        <p:sp>
          <p:nvSpPr>
            <p:cNvPr id="23" name="Google Shape;698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99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01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Structure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5306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HELLO!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I am Jayden Smith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 @username</a:t>
            </a:r>
            <a:endParaRPr sz="2000" b="1"/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53386219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SLIDE TITLE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C7D3E6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800"/>
                </a:solidFill>
              </a:rPr>
              <a:t>BIG CONCEPT</a:t>
            </a:r>
            <a:endParaRPr sz="7200">
              <a:solidFill>
                <a:srgbClr val="FF9800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6130690" y="378837"/>
            <a:ext cx="2257574" cy="2448794"/>
            <a:chOff x="6130690" y="378837"/>
            <a:chExt cx="2257574" cy="2448794"/>
          </a:xfrm>
        </p:grpSpPr>
        <p:grpSp>
          <p:nvGrpSpPr>
            <p:cNvPr id="250" name="Google Shape;250;p17"/>
            <p:cNvGrpSpPr/>
            <p:nvPr/>
          </p:nvGrpSpPr>
          <p:grpSpPr>
            <a:xfrm>
              <a:off x="6682481" y="378837"/>
              <a:ext cx="1588639" cy="1588655"/>
              <a:chOff x="6643075" y="3664250"/>
              <a:chExt cx="407950" cy="407975"/>
            </a:xfrm>
          </p:grpSpPr>
          <p:sp>
            <p:nvSpPr>
              <p:cNvPr id="251" name="Google Shape;251;p17"/>
              <p:cNvSpPr/>
              <p:nvPr/>
            </p:nvSpPr>
            <p:spPr>
              <a:xfrm>
                <a:off x="6794075" y="3815250"/>
                <a:ext cx="211300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52" fill="none" extrusionOk="0">
                    <a:moveTo>
                      <a:pt x="0" y="8135"/>
                    </a:moveTo>
                    <a:lnTo>
                      <a:pt x="0" y="8135"/>
                    </a:lnTo>
                    <a:lnTo>
                      <a:pt x="438" y="8257"/>
                    </a:lnTo>
                    <a:lnTo>
                      <a:pt x="852" y="8354"/>
                    </a:lnTo>
                    <a:lnTo>
                      <a:pt x="1291" y="8403"/>
                    </a:lnTo>
                    <a:lnTo>
                      <a:pt x="1729" y="8452"/>
                    </a:lnTo>
                    <a:lnTo>
                      <a:pt x="2168" y="8452"/>
                    </a:lnTo>
                    <a:lnTo>
                      <a:pt x="2606" y="8427"/>
                    </a:lnTo>
                    <a:lnTo>
                      <a:pt x="3020" y="8378"/>
                    </a:lnTo>
                    <a:lnTo>
                      <a:pt x="3458" y="8281"/>
                    </a:lnTo>
                    <a:lnTo>
                      <a:pt x="3872" y="8184"/>
                    </a:lnTo>
                    <a:lnTo>
                      <a:pt x="4311" y="8037"/>
                    </a:lnTo>
                    <a:lnTo>
                      <a:pt x="4701" y="7867"/>
                    </a:lnTo>
                    <a:lnTo>
                      <a:pt x="5115" y="7672"/>
                    </a:lnTo>
                    <a:lnTo>
                      <a:pt x="5504" y="7429"/>
                    </a:lnTo>
                    <a:lnTo>
                      <a:pt x="5870" y="7185"/>
                    </a:lnTo>
                    <a:lnTo>
                      <a:pt x="6235" y="6893"/>
                    </a:lnTo>
                    <a:lnTo>
                      <a:pt x="6576" y="6576"/>
                    </a:lnTo>
                    <a:lnTo>
                      <a:pt x="6576" y="6576"/>
                    </a:lnTo>
                    <a:lnTo>
                      <a:pt x="6892" y="6235"/>
                    </a:lnTo>
                    <a:lnTo>
                      <a:pt x="7185" y="5870"/>
                    </a:lnTo>
                    <a:lnTo>
                      <a:pt x="7428" y="5505"/>
                    </a:lnTo>
                    <a:lnTo>
                      <a:pt x="7672" y="5115"/>
                    </a:lnTo>
                    <a:lnTo>
                      <a:pt x="7867" y="4701"/>
                    </a:lnTo>
                    <a:lnTo>
                      <a:pt x="8037" y="4311"/>
                    </a:lnTo>
                    <a:lnTo>
                      <a:pt x="8183" y="3873"/>
                    </a:lnTo>
                    <a:lnTo>
                      <a:pt x="8281" y="3459"/>
                    </a:lnTo>
                    <a:lnTo>
                      <a:pt x="8378" y="3020"/>
                    </a:lnTo>
                    <a:lnTo>
                      <a:pt x="8427" y="2606"/>
                    </a:lnTo>
                    <a:lnTo>
                      <a:pt x="8451" y="2168"/>
                    </a:lnTo>
                    <a:lnTo>
                      <a:pt x="8451" y="1730"/>
                    </a:lnTo>
                    <a:lnTo>
                      <a:pt x="8402" y="1291"/>
                    </a:lnTo>
                    <a:lnTo>
                      <a:pt x="8354" y="853"/>
                    </a:lnTo>
                    <a:lnTo>
                      <a:pt x="8256" y="439"/>
                    </a:lnTo>
                    <a:lnTo>
                      <a:pt x="8135" y="0"/>
                    </a:lnTo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6643075" y="3664250"/>
                <a:ext cx="407950" cy="407975"/>
              </a:xfrm>
              <a:custGeom>
                <a:avLst/>
                <a:gdLst/>
                <a:ahLst/>
                <a:cxnLst/>
                <a:rect l="l" t="t" r="r" b="b"/>
                <a:pathLst>
                  <a:path w="16318" h="16319" fill="none" extrusionOk="0">
                    <a:moveTo>
                      <a:pt x="16074" y="244"/>
                    </a:moveTo>
                    <a:lnTo>
                      <a:pt x="16074" y="244"/>
                    </a:lnTo>
                    <a:lnTo>
                      <a:pt x="15928" y="122"/>
                    </a:lnTo>
                    <a:lnTo>
                      <a:pt x="15758" y="49"/>
                    </a:lnTo>
                    <a:lnTo>
                      <a:pt x="15538" y="0"/>
                    </a:lnTo>
                    <a:lnTo>
                      <a:pt x="15319" y="0"/>
                    </a:lnTo>
                    <a:lnTo>
                      <a:pt x="15051" y="25"/>
                    </a:lnTo>
                    <a:lnTo>
                      <a:pt x="14759" y="73"/>
                    </a:lnTo>
                    <a:lnTo>
                      <a:pt x="14442" y="171"/>
                    </a:lnTo>
                    <a:lnTo>
                      <a:pt x="14102" y="293"/>
                    </a:lnTo>
                    <a:lnTo>
                      <a:pt x="13736" y="439"/>
                    </a:lnTo>
                    <a:lnTo>
                      <a:pt x="13347" y="609"/>
                    </a:lnTo>
                    <a:lnTo>
                      <a:pt x="12957" y="828"/>
                    </a:lnTo>
                    <a:lnTo>
                      <a:pt x="12543" y="1048"/>
                    </a:lnTo>
                    <a:lnTo>
                      <a:pt x="11666" y="1608"/>
                    </a:lnTo>
                    <a:lnTo>
                      <a:pt x="10716" y="2265"/>
                    </a:lnTo>
                    <a:lnTo>
                      <a:pt x="10716" y="2265"/>
                    </a:lnTo>
                    <a:lnTo>
                      <a:pt x="10278" y="2095"/>
                    </a:lnTo>
                    <a:lnTo>
                      <a:pt x="9815" y="1949"/>
                    </a:lnTo>
                    <a:lnTo>
                      <a:pt x="9352" y="1851"/>
                    </a:lnTo>
                    <a:lnTo>
                      <a:pt x="8890" y="1778"/>
                    </a:lnTo>
                    <a:lnTo>
                      <a:pt x="8427" y="1730"/>
                    </a:lnTo>
                    <a:lnTo>
                      <a:pt x="7940" y="1730"/>
                    </a:lnTo>
                    <a:lnTo>
                      <a:pt x="7477" y="1778"/>
                    </a:lnTo>
                    <a:lnTo>
                      <a:pt x="7014" y="1827"/>
                    </a:lnTo>
                    <a:lnTo>
                      <a:pt x="6551" y="1924"/>
                    </a:lnTo>
                    <a:lnTo>
                      <a:pt x="6089" y="2070"/>
                    </a:lnTo>
                    <a:lnTo>
                      <a:pt x="5650" y="2241"/>
                    </a:lnTo>
                    <a:lnTo>
                      <a:pt x="5212" y="2436"/>
                    </a:lnTo>
                    <a:lnTo>
                      <a:pt x="4774" y="2679"/>
                    </a:lnTo>
                    <a:lnTo>
                      <a:pt x="4384" y="2972"/>
                    </a:lnTo>
                    <a:lnTo>
                      <a:pt x="3994" y="3264"/>
                    </a:lnTo>
                    <a:lnTo>
                      <a:pt x="3605" y="3605"/>
                    </a:lnTo>
                    <a:lnTo>
                      <a:pt x="3605" y="3605"/>
                    </a:lnTo>
                    <a:lnTo>
                      <a:pt x="3264" y="3995"/>
                    </a:lnTo>
                    <a:lnTo>
                      <a:pt x="2971" y="4384"/>
                    </a:lnTo>
                    <a:lnTo>
                      <a:pt x="2679" y="4774"/>
                    </a:lnTo>
                    <a:lnTo>
                      <a:pt x="2436" y="5212"/>
                    </a:lnTo>
                    <a:lnTo>
                      <a:pt x="2241" y="5651"/>
                    </a:lnTo>
                    <a:lnTo>
                      <a:pt x="2070" y="6089"/>
                    </a:lnTo>
                    <a:lnTo>
                      <a:pt x="1924" y="6552"/>
                    </a:lnTo>
                    <a:lnTo>
                      <a:pt x="1827" y="7015"/>
                    </a:lnTo>
                    <a:lnTo>
                      <a:pt x="1778" y="7477"/>
                    </a:lnTo>
                    <a:lnTo>
                      <a:pt x="1729" y="7940"/>
                    </a:lnTo>
                    <a:lnTo>
                      <a:pt x="1729" y="8427"/>
                    </a:lnTo>
                    <a:lnTo>
                      <a:pt x="1778" y="8890"/>
                    </a:lnTo>
                    <a:lnTo>
                      <a:pt x="1851" y="9353"/>
                    </a:lnTo>
                    <a:lnTo>
                      <a:pt x="1948" y="9815"/>
                    </a:lnTo>
                    <a:lnTo>
                      <a:pt x="2095" y="10278"/>
                    </a:lnTo>
                    <a:lnTo>
                      <a:pt x="2265" y="10716"/>
                    </a:lnTo>
                    <a:lnTo>
                      <a:pt x="2265" y="10716"/>
                    </a:lnTo>
                    <a:lnTo>
                      <a:pt x="1607" y="11666"/>
                    </a:lnTo>
                    <a:lnTo>
                      <a:pt x="1047" y="12543"/>
                    </a:lnTo>
                    <a:lnTo>
                      <a:pt x="828" y="12957"/>
                    </a:lnTo>
                    <a:lnTo>
                      <a:pt x="609" y="13347"/>
                    </a:lnTo>
                    <a:lnTo>
                      <a:pt x="438" y="13737"/>
                    </a:lnTo>
                    <a:lnTo>
                      <a:pt x="292" y="14102"/>
                    </a:lnTo>
                    <a:lnTo>
                      <a:pt x="170" y="14443"/>
                    </a:lnTo>
                    <a:lnTo>
                      <a:pt x="73" y="14759"/>
                    </a:lnTo>
                    <a:lnTo>
                      <a:pt x="24" y="15052"/>
                    </a:lnTo>
                    <a:lnTo>
                      <a:pt x="0" y="15320"/>
                    </a:lnTo>
                    <a:lnTo>
                      <a:pt x="0" y="15539"/>
                    </a:lnTo>
                    <a:lnTo>
                      <a:pt x="49" y="15758"/>
                    </a:lnTo>
                    <a:lnTo>
                      <a:pt x="122" y="15928"/>
                    </a:lnTo>
                    <a:lnTo>
                      <a:pt x="244" y="16075"/>
                    </a:lnTo>
                    <a:lnTo>
                      <a:pt x="244" y="16075"/>
                    </a:lnTo>
                    <a:lnTo>
                      <a:pt x="341" y="16172"/>
                    </a:lnTo>
                    <a:lnTo>
                      <a:pt x="487" y="16245"/>
                    </a:lnTo>
                    <a:lnTo>
                      <a:pt x="633" y="16294"/>
                    </a:lnTo>
                    <a:lnTo>
                      <a:pt x="804" y="16318"/>
                    </a:lnTo>
                    <a:lnTo>
                      <a:pt x="974" y="16318"/>
                    </a:lnTo>
                    <a:lnTo>
                      <a:pt x="1169" y="16318"/>
                    </a:lnTo>
                    <a:lnTo>
                      <a:pt x="1388" y="16269"/>
                    </a:lnTo>
                    <a:lnTo>
                      <a:pt x="1632" y="16221"/>
                    </a:lnTo>
                    <a:lnTo>
                      <a:pt x="2143" y="16075"/>
                    </a:lnTo>
                    <a:lnTo>
                      <a:pt x="2703" y="15831"/>
                    </a:lnTo>
                    <a:lnTo>
                      <a:pt x="3312" y="15539"/>
                    </a:lnTo>
                    <a:lnTo>
                      <a:pt x="3946" y="15149"/>
                    </a:lnTo>
                    <a:lnTo>
                      <a:pt x="4652" y="14711"/>
                    </a:lnTo>
                    <a:lnTo>
                      <a:pt x="5358" y="14224"/>
                    </a:lnTo>
                    <a:lnTo>
                      <a:pt x="6113" y="13663"/>
                    </a:lnTo>
                    <a:lnTo>
                      <a:pt x="6892" y="13055"/>
                    </a:lnTo>
                    <a:lnTo>
                      <a:pt x="7696" y="12397"/>
                    </a:lnTo>
                    <a:lnTo>
                      <a:pt x="8500" y="11691"/>
                    </a:lnTo>
                    <a:lnTo>
                      <a:pt x="9304" y="10936"/>
                    </a:lnTo>
                    <a:lnTo>
                      <a:pt x="10132" y="10132"/>
                    </a:lnTo>
                    <a:lnTo>
                      <a:pt x="10132" y="10132"/>
                    </a:lnTo>
                    <a:lnTo>
                      <a:pt x="10935" y="9304"/>
                    </a:lnTo>
                    <a:lnTo>
                      <a:pt x="11690" y="8500"/>
                    </a:lnTo>
                    <a:lnTo>
                      <a:pt x="12397" y="7696"/>
                    </a:lnTo>
                    <a:lnTo>
                      <a:pt x="13054" y="6893"/>
                    </a:lnTo>
                    <a:lnTo>
                      <a:pt x="13663" y="6113"/>
                    </a:lnTo>
                    <a:lnTo>
                      <a:pt x="14223" y="5358"/>
                    </a:lnTo>
                    <a:lnTo>
                      <a:pt x="14710" y="4652"/>
                    </a:lnTo>
                    <a:lnTo>
                      <a:pt x="15149" y="3946"/>
                    </a:lnTo>
                    <a:lnTo>
                      <a:pt x="15538" y="3313"/>
                    </a:lnTo>
                    <a:lnTo>
                      <a:pt x="15831" y="2704"/>
                    </a:lnTo>
                    <a:lnTo>
                      <a:pt x="16074" y="2144"/>
                    </a:lnTo>
                    <a:lnTo>
                      <a:pt x="16220" y="1632"/>
                    </a:lnTo>
                    <a:lnTo>
                      <a:pt x="16269" y="1389"/>
                    </a:lnTo>
                    <a:lnTo>
                      <a:pt x="16318" y="1169"/>
                    </a:lnTo>
                    <a:lnTo>
                      <a:pt x="16318" y="975"/>
                    </a:lnTo>
                    <a:lnTo>
                      <a:pt x="16318" y="804"/>
                    </a:lnTo>
                    <a:lnTo>
                      <a:pt x="16293" y="634"/>
                    </a:lnTo>
                    <a:lnTo>
                      <a:pt x="16245" y="487"/>
                    </a:lnTo>
                    <a:lnTo>
                      <a:pt x="16172" y="341"/>
                    </a:lnTo>
                    <a:lnTo>
                      <a:pt x="16074" y="244"/>
                    </a:lnTo>
                    <a:lnTo>
                      <a:pt x="16074" y="244"/>
                    </a:lnTo>
                    <a:close/>
                    <a:moveTo>
                      <a:pt x="1827" y="13810"/>
                    </a:moveTo>
                    <a:lnTo>
                      <a:pt x="1827" y="13810"/>
                    </a:lnTo>
                    <a:lnTo>
                      <a:pt x="1754" y="13737"/>
                    </a:lnTo>
                    <a:lnTo>
                      <a:pt x="1729" y="13639"/>
                    </a:lnTo>
                    <a:lnTo>
                      <a:pt x="1681" y="13542"/>
                    </a:lnTo>
                    <a:lnTo>
                      <a:pt x="1681" y="13444"/>
                    </a:lnTo>
                    <a:lnTo>
                      <a:pt x="1681" y="13176"/>
                    </a:lnTo>
                    <a:lnTo>
                      <a:pt x="1754" y="12884"/>
                    </a:lnTo>
                    <a:lnTo>
                      <a:pt x="1875" y="12519"/>
                    </a:lnTo>
                    <a:lnTo>
                      <a:pt x="2046" y="12153"/>
                    </a:lnTo>
                    <a:lnTo>
                      <a:pt x="2265" y="11715"/>
                    </a:lnTo>
                    <a:lnTo>
                      <a:pt x="2533" y="11277"/>
                    </a:lnTo>
                    <a:lnTo>
                      <a:pt x="2533" y="11277"/>
                    </a:lnTo>
                    <a:lnTo>
                      <a:pt x="2752" y="11642"/>
                    </a:lnTo>
                    <a:lnTo>
                      <a:pt x="3020" y="12007"/>
                    </a:lnTo>
                    <a:lnTo>
                      <a:pt x="3288" y="12373"/>
                    </a:lnTo>
                    <a:lnTo>
                      <a:pt x="3605" y="12714"/>
                    </a:lnTo>
                    <a:lnTo>
                      <a:pt x="3605" y="12714"/>
                    </a:lnTo>
                    <a:lnTo>
                      <a:pt x="3897" y="12957"/>
                    </a:lnTo>
                    <a:lnTo>
                      <a:pt x="4165" y="13201"/>
                    </a:lnTo>
                    <a:lnTo>
                      <a:pt x="4165" y="13201"/>
                    </a:lnTo>
                    <a:lnTo>
                      <a:pt x="3751" y="13444"/>
                    </a:lnTo>
                    <a:lnTo>
                      <a:pt x="3361" y="13639"/>
                    </a:lnTo>
                    <a:lnTo>
                      <a:pt x="3020" y="13785"/>
                    </a:lnTo>
                    <a:lnTo>
                      <a:pt x="2679" y="13883"/>
                    </a:lnTo>
                    <a:lnTo>
                      <a:pt x="2411" y="13956"/>
                    </a:lnTo>
                    <a:lnTo>
                      <a:pt x="2168" y="13956"/>
                    </a:lnTo>
                    <a:lnTo>
                      <a:pt x="2070" y="13931"/>
                    </a:lnTo>
                    <a:lnTo>
                      <a:pt x="1973" y="13907"/>
                    </a:lnTo>
                    <a:lnTo>
                      <a:pt x="1900" y="13858"/>
                    </a:lnTo>
                    <a:lnTo>
                      <a:pt x="1827" y="13810"/>
                    </a:lnTo>
                    <a:lnTo>
                      <a:pt x="1827" y="13810"/>
                    </a:lnTo>
                    <a:close/>
                    <a:moveTo>
                      <a:pt x="8159" y="4482"/>
                    </a:moveTo>
                    <a:lnTo>
                      <a:pt x="8159" y="4482"/>
                    </a:lnTo>
                    <a:lnTo>
                      <a:pt x="8037" y="4482"/>
                    </a:lnTo>
                    <a:lnTo>
                      <a:pt x="7940" y="4433"/>
                    </a:lnTo>
                    <a:lnTo>
                      <a:pt x="7842" y="4384"/>
                    </a:lnTo>
                    <a:lnTo>
                      <a:pt x="7745" y="4311"/>
                    </a:lnTo>
                    <a:lnTo>
                      <a:pt x="7672" y="4238"/>
                    </a:lnTo>
                    <a:lnTo>
                      <a:pt x="7623" y="4141"/>
                    </a:lnTo>
                    <a:lnTo>
                      <a:pt x="7574" y="4019"/>
                    </a:lnTo>
                    <a:lnTo>
                      <a:pt x="7574" y="3897"/>
                    </a:lnTo>
                    <a:lnTo>
                      <a:pt x="7574" y="3897"/>
                    </a:lnTo>
                    <a:lnTo>
                      <a:pt x="7574" y="3775"/>
                    </a:lnTo>
                    <a:lnTo>
                      <a:pt x="7623" y="3678"/>
                    </a:lnTo>
                    <a:lnTo>
                      <a:pt x="7672" y="3580"/>
                    </a:lnTo>
                    <a:lnTo>
                      <a:pt x="7745" y="3483"/>
                    </a:lnTo>
                    <a:lnTo>
                      <a:pt x="7842" y="3410"/>
                    </a:lnTo>
                    <a:lnTo>
                      <a:pt x="7940" y="3361"/>
                    </a:lnTo>
                    <a:lnTo>
                      <a:pt x="8037" y="3337"/>
                    </a:lnTo>
                    <a:lnTo>
                      <a:pt x="8159" y="3313"/>
                    </a:lnTo>
                    <a:lnTo>
                      <a:pt x="8159" y="3313"/>
                    </a:lnTo>
                    <a:lnTo>
                      <a:pt x="8281" y="3337"/>
                    </a:lnTo>
                    <a:lnTo>
                      <a:pt x="8378" y="3361"/>
                    </a:lnTo>
                    <a:lnTo>
                      <a:pt x="8476" y="3410"/>
                    </a:lnTo>
                    <a:lnTo>
                      <a:pt x="8573" y="3483"/>
                    </a:lnTo>
                    <a:lnTo>
                      <a:pt x="8646" y="3580"/>
                    </a:lnTo>
                    <a:lnTo>
                      <a:pt x="8695" y="3678"/>
                    </a:lnTo>
                    <a:lnTo>
                      <a:pt x="8743" y="3775"/>
                    </a:lnTo>
                    <a:lnTo>
                      <a:pt x="8743" y="3897"/>
                    </a:lnTo>
                    <a:lnTo>
                      <a:pt x="8743" y="3897"/>
                    </a:lnTo>
                    <a:lnTo>
                      <a:pt x="8743" y="4019"/>
                    </a:lnTo>
                    <a:lnTo>
                      <a:pt x="8695" y="4141"/>
                    </a:lnTo>
                    <a:lnTo>
                      <a:pt x="8646" y="4238"/>
                    </a:lnTo>
                    <a:lnTo>
                      <a:pt x="8573" y="4311"/>
                    </a:lnTo>
                    <a:lnTo>
                      <a:pt x="8476" y="4384"/>
                    </a:lnTo>
                    <a:lnTo>
                      <a:pt x="8378" y="4433"/>
                    </a:lnTo>
                    <a:lnTo>
                      <a:pt x="8281" y="4482"/>
                    </a:lnTo>
                    <a:lnTo>
                      <a:pt x="8159" y="4482"/>
                    </a:lnTo>
                    <a:lnTo>
                      <a:pt x="8159" y="4482"/>
                    </a:lnTo>
                    <a:close/>
                    <a:moveTo>
                      <a:pt x="9133" y="5943"/>
                    </a:moveTo>
                    <a:lnTo>
                      <a:pt x="9133" y="5943"/>
                    </a:lnTo>
                    <a:lnTo>
                      <a:pt x="9036" y="5943"/>
                    </a:lnTo>
                    <a:lnTo>
                      <a:pt x="8963" y="5919"/>
                    </a:lnTo>
                    <a:lnTo>
                      <a:pt x="8841" y="5846"/>
                    </a:lnTo>
                    <a:lnTo>
                      <a:pt x="8768" y="5724"/>
                    </a:lnTo>
                    <a:lnTo>
                      <a:pt x="8743" y="5651"/>
                    </a:lnTo>
                    <a:lnTo>
                      <a:pt x="8743" y="5553"/>
                    </a:lnTo>
                    <a:lnTo>
                      <a:pt x="8743" y="5553"/>
                    </a:lnTo>
                    <a:lnTo>
                      <a:pt x="8743" y="5480"/>
                    </a:lnTo>
                    <a:lnTo>
                      <a:pt x="8768" y="5407"/>
                    </a:lnTo>
                    <a:lnTo>
                      <a:pt x="8841" y="5285"/>
                    </a:lnTo>
                    <a:lnTo>
                      <a:pt x="8963" y="5212"/>
                    </a:lnTo>
                    <a:lnTo>
                      <a:pt x="9036" y="5188"/>
                    </a:lnTo>
                    <a:lnTo>
                      <a:pt x="9133" y="5164"/>
                    </a:lnTo>
                    <a:lnTo>
                      <a:pt x="9133" y="5164"/>
                    </a:lnTo>
                    <a:lnTo>
                      <a:pt x="9206" y="5188"/>
                    </a:lnTo>
                    <a:lnTo>
                      <a:pt x="9279" y="5212"/>
                    </a:lnTo>
                    <a:lnTo>
                      <a:pt x="9401" y="5285"/>
                    </a:lnTo>
                    <a:lnTo>
                      <a:pt x="9474" y="5407"/>
                    </a:lnTo>
                    <a:lnTo>
                      <a:pt x="9498" y="5480"/>
                    </a:lnTo>
                    <a:lnTo>
                      <a:pt x="9523" y="5553"/>
                    </a:lnTo>
                    <a:lnTo>
                      <a:pt x="9523" y="5553"/>
                    </a:lnTo>
                    <a:lnTo>
                      <a:pt x="9498" y="5651"/>
                    </a:lnTo>
                    <a:lnTo>
                      <a:pt x="9474" y="5724"/>
                    </a:lnTo>
                    <a:lnTo>
                      <a:pt x="9401" y="5846"/>
                    </a:lnTo>
                    <a:lnTo>
                      <a:pt x="9279" y="5919"/>
                    </a:lnTo>
                    <a:lnTo>
                      <a:pt x="9206" y="5943"/>
                    </a:lnTo>
                    <a:lnTo>
                      <a:pt x="9133" y="5943"/>
                    </a:lnTo>
                    <a:lnTo>
                      <a:pt x="9133" y="5943"/>
                    </a:lnTo>
                    <a:close/>
                    <a:moveTo>
                      <a:pt x="9986" y="4409"/>
                    </a:moveTo>
                    <a:lnTo>
                      <a:pt x="9986" y="4409"/>
                    </a:lnTo>
                    <a:lnTo>
                      <a:pt x="9888" y="4409"/>
                    </a:lnTo>
                    <a:lnTo>
                      <a:pt x="9815" y="4384"/>
                    </a:lnTo>
                    <a:lnTo>
                      <a:pt x="9693" y="4287"/>
                    </a:lnTo>
                    <a:lnTo>
                      <a:pt x="9620" y="4165"/>
                    </a:lnTo>
                    <a:lnTo>
                      <a:pt x="9596" y="4092"/>
                    </a:lnTo>
                    <a:lnTo>
                      <a:pt x="9596" y="4019"/>
                    </a:lnTo>
                    <a:lnTo>
                      <a:pt x="9596" y="4019"/>
                    </a:lnTo>
                    <a:lnTo>
                      <a:pt x="9596" y="3946"/>
                    </a:lnTo>
                    <a:lnTo>
                      <a:pt x="9620" y="3873"/>
                    </a:lnTo>
                    <a:lnTo>
                      <a:pt x="9693" y="3751"/>
                    </a:lnTo>
                    <a:lnTo>
                      <a:pt x="9815" y="3654"/>
                    </a:lnTo>
                    <a:lnTo>
                      <a:pt x="9888" y="3629"/>
                    </a:lnTo>
                    <a:lnTo>
                      <a:pt x="9986" y="3629"/>
                    </a:lnTo>
                    <a:lnTo>
                      <a:pt x="9986" y="3629"/>
                    </a:lnTo>
                    <a:lnTo>
                      <a:pt x="10059" y="3629"/>
                    </a:lnTo>
                    <a:lnTo>
                      <a:pt x="10132" y="3654"/>
                    </a:lnTo>
                    <a:lnTo>
                      <a:pt x="10253" y="3751"/>
                    </a:lnTo>
                    <a:lnTo>
                      <a:pt x="10327" y="3873"/>
                    </a:lnTo>
                    <a:lnTo>
                      <a:pt x="10351" y="3946"/>
                    </a:lnTo>
                    <a:lnTo>
                      <a:pt x="10375" y="4019"/>
                    </a:lnTo>
                    <a:lnTo>
                      <a:pt x="10375" y="4019"/>
                    </a:lnTo>
                    <a:lnTo>
                      <a:pt x="10351" y="4092"/>
                    </a:lnTo>
                    <a:lnTo>
                      <a:pt x="10327" y="4165"/>
                    </a:lnTo>
                    <a:lnTo>
                      <a:pt x="10253" y="4287"/>
                    </a:lnTo>
                    <a:lnTo>
                      <a:pt x="10132" y="4384"/>
                    </a:lnTo>
                    <a:lnTo>
                      <a:pt x="10059" y="4409"/>
                    </a:lnTo>
                    <a:lnTo>
                      <a:pt x="9986" y="4409"/>
                    </a:lnTo>
                    <a:lnTo>
                      <a:pt x="9986" y="4409"/>
                    </a:lnTo>
                    <a:close/>
                    <a:moveTo>
                      <a:pt x="13200" y="4165"/>
                    </a:moveTo>
                    <a:lnTo>
                      <a:pt x="13200" y="4165"/>
                    </a:lnTo>
                    <a:lnTo>
                      <a:pt x="12957" y="3897"/>
                    </a:lnTo>
                    <a:lnTo>
                      <a:pt x="12713" y="3605"/>
                    </a:lnTo>
                    <a:lnTo>
                      <a:pt x="12713" y="3605"/>
                    </a:lnTo>
                    <a:lnTo>
                      <a:pt x="12372" y="3288"/>
                    </a:lnTo>
                    <a:lnTo>
                      <a:pt x="12007" y="3020"/>
                    </a:lnTo>
                    <a:lnTo>
                      <a:pt x="11642" y="2752"/>
                    </a:lnTo>
                    <a:lnTo>
                      <a:pt x="11276" y="2533"/>
                    </a:lnTo>
                    <a:lnTo>
                      <a:pt x="11276" y="2533"/>
                    </a:lnTo>
                    <a:lnTo>
                      <a:pt x="11715" y="2265"/>
                    </a:lnTo>
                    <a:lnTo>
                      <a:pt x="12153" y="2046"/>
                    </a:lnTo>
                    <a:lnTo>
                      <a:pt x="12518" y="1876"/>
                    </a:lnTo>
                    <a:lnTo>
                      <a:pt x="12884" y="1754"/>
                    </a:lnTo>
                    <a:lnTo>
                      <a:pt x="13176" y="1681"/>
                    </a:lnTo>
                    <a:lnTo>
                      <a:pt x="13444" y="1681"/>
                    </a:lnTo>
                    <a:lnTo>
                      <a:pt x="13541" y="1681"/>
                    </a:lnTo>
                    <a:lnTo>
                      <a:pt x="13639" y="1730"/>
                    </a:lnTo>
                    <a:lnTo>
                      <a:pt x="13736" y="1754"/>
                    </a:lnTo>
                    <a:lnTo>
                      <a:pt x="13809" y="1827"/>
                    </a:lnTo>
                    <a:lnTo>
                      <a:pt x="13809" y="1827"/>
                    </a:lnTo>
                    <a:lnTo>
                      <a:pt x="13858" y="1900"/>
                    </a:lnTo>
                    <a:lnTo>
                      <a:pt x="13907" y="1973"/>
                    </a:lnTo>
                    <a:lnTo>
                      <a:pt x="13931" y="2070"/>
                    </a:lnTo>
                    <a:lnTo>
                      <a:pt x="13955" y="2168"/>
                    </a:lnTo>
                    <a:lnTo>
                      <a:pt x="13955" y="2411"/>
                    </a:lnTo>
                    <a:lnTo>
                      <a:pt x="13882" y="2679"/>
                    </a:lnTo>
                    <a:lnTo>
                      <a:pt x="13785" y="3020"/>
                    </a:lnTo>
                    <a:lnTo>
                      <a:pt x="13639" y="3361"/>
                    </a:lnTo>
                    <a:lnTo>
                      <a:pt x="13444" y="3751"/>
                    </a:lnTo>
                    <a:lnTo>
                      <a:pt x="13200" y="4165"/>
                    </a:lnTo>
                    <a:lnTo>
                      <a:pt x="13200" y="4165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17"/>
            <p:cNvGrpSpPr/>
            <p:nvPr/>
          </p:nvGrpSpPr>
          <p:grpSpPr>
            <a:xfrm rot="-587363">
              <a:off x="6589251" y="2174497"/>
              <a:ext cx="653127" cy="653134"/>
              <a:chOff x="576250" y="4319400"/>
              <a:chExt cx="442075" cy="442050"/>
            </a:xfrm>
          </p:grpSpPr>
          <p:sp>
            <p:nvSpPr>
              <p:cNvPr id="254" name="Google Shape;254;p17"/>
              <p:cNvSpPr/>
              <p:nvPr/>
            </p:nvSpPr>
            <p:spPr>
              <a:xfrm>
                <a:off x="576250" y="4319400"/>
                <a:ext cx="442075" cy="442050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595725" y="4668875"/>
                <a:ext cx="73100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652350" y="4711500"/>
                <a:ext cx="4692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579300" y="4638450"/>
                <a:ext cx="46900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7"/>
            <p:cNvSpPr/>
            <p:nvPr/>
          </p:nvSpPr>
          <p:spPr>
            <a:xfrm>
              <a:off x="6302724" y="745608"/>
              <a:ext cx="248336" cy="237120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 rot="2697322">
              <a:off x="7939080" y="1959478"/>
              <a:ext cx="376961" cy="35993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8237292" y="1754006"/>
              <a:ext cx="150972" cy="14422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 rot="1280149">
              <a:off x="6130690" y="1460796"/>
              <a:ext cx="150975" cy="144204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302" name="Google Shape;302;p20" descr="18.jpg"/>
          <p:cNvPicPr preferRelativeResize="0"/>
          <p:nvPr/>
        </p:nvPicPr>
        <p:blipFill rotWithShape="1">
          <a:blip r:embed="rId3">
            <a:alphaModFix/>
          </a:blip>
          <a:srcRect l="1653" r="42096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304" name="Google Shape;304;p20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Google Shape;305;p2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>
            <a:spLocks noGrp="1"/>
          </p:cNvSpPr>
          <p:nvPr>
            <p:ph type="title" idx="4294967295"/>
          </p:nvPr>
        </p:nvSpPr>
        <p:spPr>
          <a:xfrm>
            <a:off x="21187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endParaRPr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</a:t>
            </a:r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  <a:endParaRPr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16014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51558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8C79F1-10AF-4D31-96C8-EA186408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Introduction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23038A-8DB8-4C79-A059-21C5697F6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/>
              <a:t>Object</a:t>
            </a:r>
            <a:r>
              <a:rPr lang="en-US" sz="2000" dirty="0"/>
              <a:t> − Objects have states and behaviors.</a:t>
            </a:r>
          </a:p>
          <a:p>
            <a:r>
              <a:rPr lang="en-US" sz="2000" b="1" dirty="0"/>
              <a:t>Class</a:t>
            </a:r>
            <a:r>
              <a:rPr lang="en-US" sz="2000" dirty="0"/>
              <a:t> − A class can be defined as a template/blueprint that describes the behavior/state that the object of its type supports.</a:t>
            </a:r>
          </a:p>
          <a:p>
            <a:r>
              <a:rPr lang="en-US" sz="2000" b="1" dirty="0"/>
              <a:t>Methods</a:t>
            </a:r>
            <a:r>
              <a:rPr lang="en-US" sz="2000" dirty="0"/>
              <a:t> − A method is basically a behavior.</a:t>
            </a:r>
          </a:p>
          <a:p>
            <a:r>
              <a:rPr lang="en-US" sz="2000" b="1" dirty="0"/>
              <a:t>Instance Variables </a:t>
            </a:r>
            <a:r>
              <a:rPr lang="en-US" sz="2000" dirty="0"/>
              <a:t>− Each object has its unique set of instance variables.</a:t>
            </a:r>
            <a:endParaRPr lang="en-ID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6B9C5-4108-4304-9A33-147C403372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364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42" name="Google Shape;342;p23"/>
          <p:cNvGraphicFramePr/>
          <p:nvPr/>
        </p:nvGraphicFramePr>
        <p:xfrm>
          <a:off x="880100" y="1810081"/>
          <a:ext cx="5422200" cy="2740900"/>
        </p:xfrm>
        <a:graphic>
          <a:graphicData uri="http://schemas.openxmlformats.org/drawingml/2006/table">
            <a:tbl>
              <a:tblPr>
                <a:noFill/>
                <a:tableStyleId>{380AA214-FA48-4AD7-9DFC-DEE107CAFA56}</a:tableStyleId>
              </a:tblPr>
              <a:tblGrid>
                <a:gridCol w="135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/>
          <p:nvPr/>
        </p:nvSpPr>
        <p:spPr>
          <a:xfrm>
            <a:off x="514725" y="7901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C7D3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4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MAPS</a:t>
            </a:r>
            <a:endParaRPr>
              <a:solidFill>
                <a:srgbClr val="3F5378"/>
              </a:solidFill>
            </a:endParaRPr>
          </a:p>
        </p:txBody>
      </p:sp>
      <p:sp>
        <p:nvSpPr>
          <p:cNvPr id="358" name="Google Shape;358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359" name="Google Shape;359;p24"/>
          <p:cNvGrpSpPr/>
          <p:nvPr/>
        </p:nvGrpSpPr>
        <p:grpSpPr>
          <a:xfrm rot="10800000">
            <a:off x="1712742" y="1488722"/>
            <a:ext cx="1134224" cy="322897"/>
            <a:chOff x="2689942" y="1287960"/>
            <a:chExt cx="7261354" cy="2067200"/>
          </a:xfrm>
        </p:grpSpPr>
        <p:sp>
          <p:nvSpPr>
            <p:cNvPr id="360" name="Google Shape;360;p24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 rot="10800000" flipH="1">
              <a:off x="3905360" y="1697078"/>
              <a:ext cx="48012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OUR OFFICE</a:t>
              </a: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3" name="Google Shape;363;p24"/>
            <p:cNvSpPr/>
            <p:nvPr/>
          </p:nvSpPr>
          <p:spPr>
            <a:xfrm flipH="1">
              <a:off x="2689942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 rot="10800000">
              <a:off x="2689947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65" name="Google Shape;365;p24"/>
          <p:cNvSpPr/>
          <p:nvPr/>
        </p:nvSpPr>
        <p:spPr>
          <a:xfrm>
            <a:off x="1209130" y="211597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4"/>
          <p:cNvSpPr/>
          <p:nvPr/>
        </p:nvSpPr>
        <p:spPr>
          <a:xfrm>
            <a:off x="2992605" y="337044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4"/>
          <p:cNvSpPr/>
          <p:nvPr/>
        </p:nvSpPr>
        <p:spPr>
          <a:xfrm>
            <a:off x="3907005" y="184139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4"/>
          <p:cNvSpPr/>
          <p:nvPr/>
        </p:nvSpPr>
        <p:spPr>
          <a:xfrm>
            <a:off x="6786205" y="237794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4"/>
          <p:cNvSpPr/>
          <p:nvPr/>
        </p:nvSpPr>
        <p:spPr>
          <a:xfrm>
            <a:off x="4621130" y="399767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4"/>
          <p:cNvSpPr/>
          <p:nvPr/>
        </p:nvSpPr>
        <p:spPr>
          <a:xfrm>
            <a:off x="7412180" y="403672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1" name="Google Shape;371;p24"/>
          <p:cNvCxnSpPr>
            <a:stCxn id="361" idx="2"/>
          </p:cNvCxnSpPr>
          <p:nvPr/>
        </p:nvCxnSpPr>
        <p:spPr>
          <a:xfrm>
            <a:off x="2282144" y="1747714"/>
            <a:ext cx="0" cy="167400"/>
          </a:xfrm>
          <a:prstGeom prst="straightConnector1">
            <a:avLst/>
          </a:prstGeom>
          <a:noFill/>
          <a:ln w="19050" cap="flat" cmpd="sng">
            <a:solidFill>
              <a:srgbClr val="FF9800"/>
            </a:solidFill>
            <a:prstDash val="solid"/>
            <a:round/>
            <a:headEnd type="none" w="sm" len="sm"/>
            <a:tailEnd type="diamond" w="sm" len="sm"/>
          </a:ln>
        </p:spPr>
      </p:cxn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Google Shape;382;p25"/>
          <p:cNvSpPr txBox="1">
            <a:spLocks noGrp="1"/>
          </p:cNvSpPr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3F5378"/>
                </a:solidFill>
              </a:rPr>
              <a:t>89,526,124</a:t>
            </a:r>
            <a:endParaRPr sz="7200">
              <a:solidFill>
                <a:srgbClr val="3F5378"/>
              </a:solidFill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subTitle" idx="4294967295"/>
          </p:nvPr>
        </p:nvSpPr>
        <p:spPr>
          <a:xfrm>
            <a:off x="1555500" y="3034300"/>
            <a:ext cx="6050700" cy="4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9800"/>
                </a:solidFill>
              </a:rPr>
              <a:t>Whoa! That’s a big number, aren’t you proud?</a:t>
            </a:r>
            <a:endParaRPr>
              <a:solidFill>
                <a:srgbClr val="FF9800"/>
              </a:solidFill>
            </a:endParaRPr>
          </a:p>
        </p:txBody>
      </p: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26"/>
          <p:cNvGrpSpPr/>
          <p:nvPr/>
        </p:nvGrpSpPr>
        <p:grpSpPr>
          <a:xfrm>
            <a:off x="2053393" y="2059371"/>
            <a:ext cx="5043757" cy="907708"/>
            <a:chOff x="-1535283" y="1287960"/>
            <a:chExt cx="11486579" cy="2067200"/>
          </a:xfrm>
        </p:grpSpPr>
        <p:sp>
          <p:nvSpPr>
            <p:cNvPr id="390" name="Google Shape;390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2053393" y="3507171"/>
            <a:ext cx="5043757" cy="907708"/>
            <a:chOff x="-1535283" y="1287960"/>
            <a:chExt cx="11486579" cy="2067200"/>
          </a:xfrm>
        </p:grpSpPr>
        <p:sp>
          <p:nvSpPr>
            <p:cNvPr id="396" name="Google Shape;396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01" name="Google Shape;401;p26"/>
          <p:cNvGrpSpPr/>
          <p:nvPr/>
        </p:nvGrpSpPr>
        <p:grpSpPr>
          <a:xfrm>
            <a:off x="2053393" y="611571"/>
            <a:ext cx="5043757" cy="907708"/>
            <a:chOff x="-1535283" y="1287960"/>
            <a:chExt cx="11486579" cy="2067200"/>
          </a:xfrm>
        </p:grpSpPr>
        <p:sp>
          <p:nvSpPr>
            <p:cNvPr id="402" name="Google Shape;402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07" name="Google Shape;407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408" name="Google Shape;408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1335108"/>
            <a:ext cx="3917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That’s a lot of money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09" name="Google Shape;409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410" name="Google Shape;410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4243600"/>
            <a:ext cx="39171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Total success!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1" name="Google Shape;411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2242059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412" name="Google Shape;412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2776651"/>
            <a:ext cx="39171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And a lot of users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3" name="Google Shape;413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420" name="Google Shape;420;p27"/>
          <p:cNvGrpSpPr/>
          <p:nvPr/>
        </p:nvGrpSpPr>
        <p:grpSpPr>
          <a:xfrm rot="10800000">
            <a:off x="836024" y="2296511"/>
            <a:ext cx="2694428" cy="864880"/>
            <a:chOff x="185742" y="1697030"/>
            <a:chExt cx="5165698" cy="1658130"/>
          </a:xfrm>
        </p:grpSpPr>
        <p:sp>
          <p:nvSpPr>
            <p:cNvPr id="421" name="Google Shape;42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first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Google Shape;425;p27"/>
          <p:cNvGrpSpPr/>
          <p:nvPr/>
        </p:nvGrpSpPr>
        <p:grpSpPr>
          <a:xfrm rot="10800000">
            <a:off x="3062853" y="2296511"/>
            <a:ext cx="2694428" cy="864880"/>
            <a:chOff x="185742" y="1697030"/>
            <a:chExt cx="5165698" cy="1658130"/>
          </a:xfrm>
        </p:grpSpPr>
        <p:sp>
          <p:nvSpPr>
            <p:cNvPr id="426" name="Google Shape;426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second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 rot="10800000">
            <a:off x="5287746" y="2296511"/>
            <a:ext cx="2694428" cy="864880"/>
            <a:chOff x="185742" y="1697030"/>
            <a:chExt cx="5165698" cy="1658130"/>
          </a:xfrm>
        </p:grpSpPr>
        <p:sp>
          <p:nvSpPr>
            <p:cNvPr id="431" name="Google Shape;43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last</a:t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43" name="Google Shape;443;p28"/>
          <p:cNvSpPr txBox="1">
            <a:spLocks noGrp="1"/>
          </p:cNvSpPr>
          <p:nvPr>
            <p:ph type="body" idx="1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4" name="Google Shape;444;p28"/>
          <p:cNvSpPr txBox="1">
            <a:spLocks noGrp="1"/>
          </p:cNvSpPr>
          <p:nvPr>
            <p:ph type="body" idx="2"/>
          </p:nvPr>
        </p:nvSpPr>
        <p:spPr>
          <a:xfrm>
            <a:off x="3233637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5" name="Google Shape;445;p28"/>
          <p:cNvSpPr txBox="1">
            <a:spLocks noGrp="1"/>
          </p:cNvSpPr>
          <p:nvPr>
            <p:ph type="body" idx="3"/>
          </p:nvPr>
        </p:nvSpPr>
        <p:spPr>
          <a:xfrm>
            <a:off x="55406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447" name="Google Shape;447;p28"/>
          <p:cNvSpPr txBox="1">
            <a:spLocks noGrp="1"/>
          </p:cNvSpPr>
          <p:nvPr>
            <p:ph type="body" idx="1"/>
          </p:nvPr>
        </p:nvSpPr>
        <p:spPr>
          <a:xfrm>
            <a:off x="8704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8" name="Google Shape;448;p28"/>
          <p:cNvSpPr txBox="1">
            <a:spLocks noGrp="1"/>
          </p:cNvSpPr>
          <p:nvPr>
            <p:ph type="body" idx="2"/>
          </p:nvPr>
        </p:nvSpPr>
        <p:spPr>
          <a:xfrm>
            <a:off x="3233637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9" name="Google Shape;449;p28"/>
          <p:cNvSpPr txBox="1">
            <a:spLocks noGrp="1"/>
          </p:cNvSpPr>
          <p:nvPr>
            <p:ph type="body" idx="3"/>
          </p:nvPr>
        </p:nvSpPr>
        <p:spPr>
          <a:xfrm>
            <a:off x="55406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grpSp>
        <p:nvGrpSpPr>
          <p:cNvPr id="450" name="Google Shape;450;p28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Google Shape;451;p2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464" name="Google Shape;464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00" y="801050"/>
            <a:ext cx="8428201" cy="36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9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GRAPH TITLE</a:t>
            </a:r>
            <a:endParaRPr>
              <a:solidFill>
                <a:srgbClr val="3F5378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/>
          <p:nvPr/>
        </p:nvSpPr>
        <p:spPr>
          <a:xfrm>
            <a:off x="44610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Google Shape;471;p30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ANDROID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472" name="Google Shape;472;p30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Google Shape;473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>
            <a:off x="43148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9" name="Google Shape;479;p31"/>
          <p:cNvSpPr/>
          <p:nvPr/>
        </p:nvSpPr>
        <p:spPr>
          <a:xfrm>
            <a:off x="4446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0" name="Google Shape;480;p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81" name="Google Shape;481;p31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iPHONE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"/>
          <p:cNvSpPr/>
          <p:nvPr/>
        </p:nvSpPr>
        <p:spPr>
          <a:xfrm>
            <a:off x="41019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7" name="Google Shape;487;p32"/>
          <p:cNvSpPr/>
          <p:nvPr/>
        </p:nvSpPr>
        <p:spPr>
          <a:xfrm>
            <a:off x="43006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8" name="Google Shape;488;p3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489" name="Google Shape;489;p32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TABLET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991E-E8C6-47E2-8E8D-4AF82B24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Basic Syntax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4D-F7B6-48C9-B6D5-526923879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3309150"/>
          </a:xfrm>
        </p:spPr>
        <p:txBody>
          <a:bodyPr/>
          <a:lstStyle/>
          <a:p>
            <a:r>
              <a:rPr lang="en-US" sz="1600" b="1" dirty="0"/>
              <a:t>Case Sensitivity </a:t>
            </a:r>
            <a:r>
              <a:rPr lang="en-US" sz="1600" dirty="0"/>
              <a:t>− Java is case sensitive.</a:t>
            </a:r>
          </a:p>
          <a:p>
            <a:r>
              <a:rPr lang="en-US" sz="1600" b="1" dirty="0"/>
              <a:t>Class Names </a:t>
            </a:r>
            <a:r>
              <a:rPr lang="en-US" sz="1600" dirty="0"/>
              <a:t>− For all class names the first letter should be in Upper Case. If several words are used to form a name of the class, each inner word's first letter should be in Upper Case.</a:t>
            </a:r>
          </a:p>
          <a:p>
            <a:r>
              <a:rPr lang="en-US" sz="1600" b="1" dirty="0"/>
              <a:t>Method Names </a:t>
            </a:r>
            <a:r>
              <a:rPr lang="en-US" sz="1600" dirty="0"/>
              <a:t>− All method names should start with a Lower Case letter. If several words are used to form the name of the method, then each inner word's first letter should be in Upper Case.</a:t>
            </a:r>
          </a:p>
          <a:p>
            <a:r>
              <a:rPr lang="en-US" sz="1600" b="1" dirty="0"/>
              <a:t>Program File Name </a:t>
            </a:r>
            <a:r>
              <a:rPr lang="en-US" sz="1600" dirty="0"/>
              <a:t>− Name of the program file should exactly match the class name.</a:t>
            </a:r>
          </a:p>
          <a:p>
            <a:r>
              <a:rPr lang="en-US" sz="1600" b="1" dirty="0"/>
              <a:t>public static void main(String </a:t>
            </a:r>
            <a:r>
              <a:rPr lang="en-US" sz="1600" b="1" dirty="0" err="1"/>
              <a:t>args</a:t>
            </a:r>
            <a:r>
              <a:rPr lang="en-US" sz="1600" b="1" dirty="0"/>
              <a:t>[]) </a:t>
            </a:r>
            <a:r>
              <a:rPr lang="en-US" sz="1600" dirty="0"/>
              <a:t>− Java program processing starts from the main() method which is a mandatory part of every Java program.</a:t>
            </a:r>
            <a:endParaRPr lang="en-ID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14451-6722-41EF-BF4C-E3A5A498AC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97778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/>
          <p:nvPr/>
        </p:nvSpPr>
        <p:spPr>
          <a:xfrm>
            <a:off x="3860350" y="860949"/>
            <a:ext cx="4269672" cy="332398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Google Shape;496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DESKTOP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Any questions?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@username &amp; user@mail.me</a:t>
            </a:r>
            <a:endParaRPr sz="2000" b="1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3F5378"/>
                </a:solidFill>
                <a:hlinkClick r:id="rId3"/>
              </a:rPr>
              <a:t>SlidesCarnival</a:t>
            </a:r>
            <a:endParaRPr sz="2400">
              <a:solidFill>
                <a:srgbClr val="3F5378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Photographs by </a:t>
            </a:r>
            <a:r>
              <a:rPr lang="en" u="sng">
                <a:solidFill>
                  <a:srgbClr val="3F5378"/>
                </a:solidFill>
                <a:hlinkClick r:id="rId4"/>
              </a:rPr>
              <a:t>Startup Stock Photos</a:t>
            </a:r>
            <a:endParaRPr sz="2400">
              <a:solidFill>
                <a:srgbClr val="3F5378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309226" y="634068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21" name="Google Shape;521;p3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Titles: Roboto Condensed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Body copy: Roboto Condensed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3F5378"/>
                </a:solidFill>
                <a:hlinkClick r:id="rId3"/>
              </a:rPr>
              <a:t>https://material.io/guidelines/resources/roboto-noto-fonts.html</a:t>
            </a:r>
            <a:endParaRPr sz="1800">
              <a:solidFill>
                <a:srgbClr val="3F537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Navy </a:t>
            </a:r>
            <a:r>
              <a:rPr lang="en" sz="1800" b="1">
                <a:solidFill>
                  <a:srgbClr val="3F5378"/>
                </a:solidFill>
              </a:rPr>
              <a:t>#3f5378 </a:t>
            </a:r>
            <a:r>
              <a:rPr lang="en" sz="1800"/>
              <a:t>· Dark navy </a:t>
            </a:r>
            <a:r>
              <a:rPr lang="en" sz="1800" b="1"/>
              <a:t>#263248</a:t>
            </a:r>
            <a:r>
              <a:rPr lang="en" sz="1800" b="1">
                <a:solidFill>
                  <a:srgbClr val="3F5378"/>
                </a:solidFill>
              </a:rPr>
              <a:t> </a:t>
            </a:r>
            <a:r>
              <a:rPr lang="en" sz="1800"/>
              <a:t>· Yellow </a:t>
            </a:r>
            <a:r>
              <a:rPr lang="en" sz="1800" b="1">
                <a:solidFill>
                  <a:srgbClr val="FF9800"/>
                </a:solidFill>
              </a:rPr>
              <a:t>#ff9800</a:t>
            </a:r>
            <a:endParaRPr sz="1800" b="1">
              <a:solidFill>
                <a:srgbClr val="FF9800"/>
              </a:solidFill>
            </a:endParaRPr>
          </a:p>
        </p:txBody>
      </p:sp>
      <p:sp>
        <p:nvSpPr>
          <p:cNvPr id="522" name="Google Shape;522;p36"/>
          <p:cNvSpPr txBox="1"/>
          <p:nvPr/>
        </p:nvSpPr>
        <p:spPr>
          <a:xfrm>
            <a:off x="814275" y="4171650"/>
            <a:ext cx="6132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3" name="Google Shape;523;p3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pSp>
        <p:nvGrpSpPr>
          <p:cNvPr id="524" name="Google Shape;524;p36"/>
          <p:cNvGrpSpPr/>
          <p:nvPr/>
        </p:nvGrpSpPr>
        <p:grpSpPr>
          <a:xfrm>
            <a:off x="283552" y="610550"/>
            <a:ext cx="330270" cy="330251"/>
            <a:chOff x="1923675" y="1633650"/>
            <a:chExt cx="436000" cy="435975"/>
          </a:xfrm>
        </p:grpSpPr>
        <p:sp>
          <p:nvSpPr>
            <p:cNvPr id="525" name="Google Shape;525;p3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7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36" name="Google Shape;536;p37"/>
          <p:cNvGrpSpPr/>
          <p:nvPr/>
        </p:nvGrpSpPr>
        <p:grpSpPr>
          <a:xfrm>
            <a:off x="583358" y="919304"/>
            <a:ext cx="309041" cy="403123"/>
            <a:chOff x="590250" y="244200"/>
            <a:chExt cx="407975" cy="532175"/>
          </a:xfrm>
        </p:grpSpPr>
        <p:sp>
          <p:nvSpPr>
            <p:cNvPr id="537" name="Google Shape;537;p3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7"/>
          <p:cNvGrpSpPr/>
          <p:nvPr/>
        </p:nvGrpSpPr>
        <p:grpSpPr>
          <a:xfrm>
            <a:off x="1081471" y="978805"/>
            <a:ext cx="335800" cy="279518"/>
            <a:chOff x="1247825" y="322750"/>
            <a:chExt cx="443300" cy="369000"/>
          </a:xfrm>
        </p:grpSpPr>
        <p:sp>
          <p:nvSpPr>
            <p:cNvPr id="552" name="Google Shape;552;p3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7"/>
          <p:cNvGrpSpPr/>
          <p:nvPr/>
        </p:nvGrpSpPr>
        <p:grpSpPr>
          <a:xfrm>
            <a:off x="1598048" y="977423"/>
            <a:ext cx="321028" cy="282282"/>
            <a:chOff x="1929775" y="320925"/>
            <a:chExt cx="423800" cy="372650"/>
          </a:xfrm>
        </p:grpSpPr>
        <p:sp>
          <p:nvSpPr>
            <p:cNvPr id="558" name="Google Shape;558;p3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37"/>
          <p:cNvSpPr/>
          <p:nvPr/>
        </p:nvSpPr>
        <p:spPr>
          <a:xfrm>
            <a:off x="2136334" y="967277"/>
            <a:ext cx="262909" cy="302583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7"/>
          <p:cNvSpPr/>
          <p:nvPr/>
        </p:nvSpPr>
        <p:spPr>
          <a:xfrm>
            <a:off x="2663528" y="968205"/>
            <a:ext cx="226928" cy="300727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37"/>
          <p:cNvGrpSpPr/>
          <p:nvPr/>
        </p:nvGrpSpPr>
        <p:grpSpPr>
          <a:xfrm>
            <a:off x="3643563" y="945589"/>
            <a:ext cx="303511" cy="345931"/>
            <a:chOff x="4630125" y="278900"/>
            <a:chExt cx="400675" cy="456675"/>
          </a:xfrm>
        </p:grpSpPr>
        <p:sp>
          <p:nvSpPr>
            <p:cNvPr id="566" name="Google Shape;566;p3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37"/>
          <p:cNvSpPr/>
          <p:nvPr/>
        </p:nvSpPr>
        <p:spPr>
          <a:xfrm>
            <a:off x="4130705" y="966822"/>
            <a:ext cx="347787" cy="303492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7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572" name="Google Shape;572;p3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37"/>
          <p:cNvGrpSpPr/>
          <p:nvPr/>
        </p:nvGrpSpPr>
        <p:grpSpPr>
          <a:xfrm>
            <a:off x="1601267" y="1493072"/>
            <a:ext cx="314590" cy="269367"/>
            <a:chOff x="1934025" y="1001650"/>
            <a:chExt cx="415300" cy="355600"/>
          </a:xfrm>
        </p:grpSpPr>
        <p:sp>
          <p:nvSpPr>
            <p:cNvPr id="580" name="Google Shape;580;p3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37"/>
          <p:cNvSpPr/>
          <p:nvPr/>
        </p:nvSpPr>
        <p:spPr>
          <a:xfrm>
            <a:off x="2109593" y="1470475"/>
            <a:ext cx="316408" cy="314571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7"/>
          <p:cNvSpPr/>
          <p:nvPr/>
        </p:nvSpPr>
        <p:spPr>
          <a:xfrm>
            <a:off x="2619251" y="1486155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3133056" y="1488466"/>
            <a:ext cx="306276" cy="27859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7"/>
          <p:cNvSpPr/>
          <p:nvPr/>
        </p:nvSpPr>
        <p:spPr>
          <a:xfrm>
            <a:off x="3652409" y="1491231"/>
            <a:ext cx="285975" cy="27306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Google Shape;588;p37"/>
          <p:cNvGrpSpPr/>
          <p:nvPr/>
        </p:nvGrpSpPr>
        <p:grpSpPr>
          <a:xfrm>
            <a:off x="4146751" y="1472771"/>
            <a:ext cx="315499" cy="315953"/>
            <a:chOff x="5294400" y="974850"/>
            <a:chExt cx="416500" cy="417100"/>
          </a:xfrm>
        </p:grpSpPr>
        <p:sp>
          <p:nvSpPr>
            <p:cNvPr id="589" name="Google Shape;589;p3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37"/>
          <p:cNvGrpSpPr/>
          <p:nvPr/>
        </p:nvGrpSpPr>
        <p:grpSpPr>
          <a:xfrm>
            <a:off x="4618124" y="1437263"/>
            <a:ext cx="391135" cy="380985"/>
            <a:chOff x="5916675" y="927975"/>
            <a:chExt cx="516350" cy="502950"/>
          </a:xfrm>
        </p:grpSpPr>
        <p:sp>
          <p:nvSpPr>
            <p:cNvPr id="592" name="Google Shape;592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37"/>
          <p:cNvGrpSpPr/>
          <p:nvPr/>
        </p:nvGrpSpPr>
        <p:grpSpPr>
          <a:xfrm>
            <a:off x="563984" y="2022546"/>
            <a:ext cx="352389" cy="238007"/>
            <a:chOff x="564675" y="1700625"/>
            <a:chExt cx="465200" cy="314200"/>
          </a:xfrm>
        </p:grpSpPr>
        <p:sp>
          <p:nvSpPr>
            <p:cNvPr id="595" name="Google Shape;595;p3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7"/>
          <p:cNvGrpSpPr/>
          <p:nvPr/>
        </p:nvGrpSpPr>
        <p:grpSpPr>
          <a:xfrm>
            <a:off x="1073176" y="1964426"/>
            <a:ext cx="352389" cy="345022"/>
            <a:chOff x="1236875" y="1623900"/>
            <a:chExt cx="465200" cy="455475"/>
          </a:xfrm>
        </p:grpSpPr>
        <p:sp>
          <p:nvSpPr>
            <p:cNvPr id="599" name="Google Shape;599;p3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7"/>
          <p:cNvGrpSpPr/>
          <p:nvPr/>
        </p:nvGrpSpPr>
        <p:grpSpPr>
          <a:xfrm>
            <a:off x="1593427" y="1971812"/>
            <a:ext cx="330270" cy="330251"/>
            <a:chOff x="1923675" y="1633650"/>
            <a:chExt cx="436000" cy="435975"/>
          </a:xfrm>
        </p:grpSpPr>
        <p:sp>
          <p:nvSpPr>
            <p:cNvPr id="607" name="Google Shape;607;p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37"/>
          <p:cNvGrpSpPr/>
          <p:nvPr/>
        </p:nvGrpSpPr>
        <p:grpSpPr>
          <a:xfrm>
            <a:off x="2101236" y="1970430"/>
            <a:ext cx="333016" cy="333016"/>
            <a:chOff x="2594050" y="1631825"/>
            <a:chExt cx="439625" cy="439625"/>
          </a:xfrm>
        </p:grpSpPr>
        <p:sp>
          <p:nvSpPr>
            <p:cNvPr id="614" name="Google Shape;614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37"/>
          <p:cNvSpPr/>
          <p:nvPr/>
        </p:nvSpPr>
        <p:spPr>
          <a:xfrm>
            <a:off x="2625235" y="1985206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37"/>
          <p:cNvGrpSpPr/>
          <p:nvPr/>
        </p:nvGrpSpPr>
        <p:grpSpPr>
          <a:xfrm>
            <a:off x="3150980" y="1945527"/>
            <a:ext cx="270295" cy="382822"/>
            <a:chOff x="3979850" y="1598950"/>
            <a:chExt cx="356825" cy="505375"/>
          </a:xfrm>
        </p:grpSpPr>
        <p:sp>
          <p:nvSpPr>
            <p:cNvPr id="620" name="Google Shape;620;p3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7"/>
          <p:cNvGrpSpPr/>
          <p:nvPr/>
        </p:nvGrpSpPr>
        <p:grpSpPr>
          <a:xfrm>
            <a:off x="3617278" y="2027621"/>
            <a:ext cx="356082" cy="218633"/>
            <a:chOff x="4595425" y="1707325"/>
            <a:chExt cx="470075" cy="288625"/>
          </a:xfrm>
        </p:grpSpPr>
        <p:sp>
          <p:nvSpPr>
            <p:cNvPr id="623" name="Google Shape;623;p3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7"/>
          <p:cNvGrpSpPr/>
          <p:nvPr/>
        </p:nvGrpSpPr>
        <p:grpSpPr>
          <a:xfrm>
            <a:off x="4143532" y="1974122"/>
            <a:ext cx="321956" cy="325630"/>
            <a:chOff x="5290150" y="1636700"/>
            <a:chExt cx="425025" cy="429875"/>
          </a:xfrm>
        </p:grpSpPr>
        <p:sp>
          <p:nvSpPr>
            <p:cNvPr id="629" name="Google Shape;629;p3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37"/>
          <p:cNvGrpSpPr/>
          <p:nvPr/>
        </p:nvGrpSpPr>
        <p:grpSpPr>
          <a:xfrm>
            <a:off x="4651795" y="1964426"/>
            <a:ext cx="323793" cy="339493"/>
            <a:chOff x="5961125" y="1623900"/>
            <a:chExt cx="427450" cy="448175"/>
          </a:xfrm>
        </p:grpSpPr>
        <p:sp>
          <p:nvSpPr>
            <p:cNvPr id="632" name="Google Shape;632;p3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7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640" name="Google Shape;640;p3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37"/>
          <p:cNvGrpSpPr/>
          <p:nvPr/>
        </p:nvGrpSpPr>
        <p:grpSpPr>
          <a:xfrm>
            <a:off x="603185" y="2498994"/>
            <a:ext cx="273988" cy="294270"/>
            <a:chOff x="616425" y="2329600"/>
            <a:chExt cx="361700" cy="388475"/>
          </a:xfrm>
        </p:grpSpPr>
        <p:sp>
          <p:nvSpPr>
            <p:cNvPr id="646" name="Google Shape;646;p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7"/>
          <p:cNvGrpSpPr/>
          <p:nvPr/>
        </p:nvGrpSpPr>
        <p:grpSpPr>
          <a:xfrm>
            <a:off x="1105010" y="2501759"/>
            <a:ext cx="288740" cy="288740"/>
            <a:chOff x="1278900" y="2333250"/>
            <a:chExt cx="381175" cy="381175"/>
          </a:xfrm>
        </p:grpSpPr>
        <p:sp>
          <p:nvSpPr>
            <p:cNvPr id="655" name="Google Shape;655;p3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37"/>
          <p:cNvGrpSpPr/>
          <p:nvPr/>
        </p:nvGrpSpPr>
        <p:grpSpPr>
          <a:xfrm>
            <a:off x="1614182" y="2501759"/>
            <a:ext cx="288759" cy="288740"/>
            <a:chOff x="1951075" y="2333250"/>
            <a:chExt cx="381200" cy="381175"/>
          </a:xfrm>
        </p:grpSpPr>
        <p:sp>
          <p:nvSpPr>
            <p:cNvPr id="660" name="Google Shape;660;p3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7"/>
          <p:cNvGrpSpPr/>
          <p:nvPr/>
        </p:nvGrpSpPr>
        <p:grpSpPr>
          <a:xfrm>
            <a:off x="2123374" y="2501759"/>
            <a:ext cx="288740" cy="288740"/>
            <a:chOff x="2623275" y="2333250"/>
            <a:chExt cx="381175" cy="381175"/>
          </a:xfrm>
        </p:grpSpPr>
        <p:sp>
          <p:nvSpPr>
            <p:cNvPr id="665" name="Google Shape;665;p3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7"/>
          <p:cNvGrpSpPr/>
          <p:nvPr/>
        </p:nvGrpSpPr>
        <p:grpSpPr>
          <a:xfrm>
            <a:off x="2699907" y="2451953"/>
            <a:ext cx="154057" cy="384677"/>
            <a:chOff x="3384375" y="2267500"/>
            <a:chExt cx="203375" cy="507825"/>
          </a:xfrm>
        </p:grpSpPr>
        <p:sp>
          <p:nvSpPr>
            <p:cNvPr id="670" name="Google Shape;670;p3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7"/>
          <p:cNvGrpSpPr/>
          <p:nvPr/>
        </p:nvGrpSpPr>
        <p:grpSpPr>
          <a:xfrm>
            <a:off x="3732115" y="2500831"/>
            <a:ext cx="126389" cy="286903"/>
            <a:chOff x="4747025" y="2332025"/>
            <a:chExt cx="166850" cy="378750"/>
          </a:xfrm>
        </p:grpSpPr>
        <p:sp>
          <p:nvSpPr>
            <p:cNvPr id="673" name="Google Shape;673;p3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7"/>
          <p:cNvGrpSpPr/>
          <p:nvPr/>
        </p:nvGrpSpPr>
        <p:grpSpPr>
          <a:xfrm>
            <a:off x="3220632" y="2453790"/>
            <a:ext cx="130991" cy="380985"/>
            <a:chOff x="4071800" y="2269925"/>
            <a:chExt cx="172925" cy="502950"/>
          </a:xfrm>
        </p:grpSpPr>
        <p:sp>
          <p:nvSpPr>
            <p:cNvPr id="676" name="Google Shape;676;p3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8" name="Google Shape;678;p37"/>
          <p:cNvSpPr/>
          <p:nvPr/>
        </p:nvSpPr>
        <p:spPr>
          <a:xfrm>
            <a:off x="4160229" y="2493953"/>
            <a:ext cx="288740" cy="30442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37"/>
          <p:cNvGrpSpPr/>
          <p:nvPr/>
        </p:nvGrpSpPr>
        <p:grpSpPr>
          <a:xfrm>
            <a:off x="4660563" y="2499449"/>
            <a:ext cx="311806" cy="293361"/>
            <a:chOff x="5972700" y="2330200"/>
            <a:chExt cx="411625" cy="387275"/>
          </a:xfrm>
        </p:grpSpPr>
        <p:sp>
          <p:nvSpPr>
            <p:cNvPr id="680" name="Google Shape;680;p3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7"/>
          <p:cNvGrpSpPr/>
          <p:nvPr/>
        </p:nvGrpSpPr>
        <p:grpSpPr>
          <a:xfrm>
            <a:off x="690828" y="2975424"/>
            <a:ext cx="98721" cy="359775"/>
            <a:chOff x="732125" y="2958550"/>
            <a:chExt cx="130325" cy="474950"/>
          </a:xfrm>
        </p:grpSpPr>
        <p:sp>
          <p:nvSpPr>
            <p:cNvPr id="683" name="Google Shape;683;p3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37"/>
          <p:cNvSpPr/>
          <p:nvPr/>
        </p:nvSpPr>
        <p:spPr>
          <a:xfrm>
            <a:off x="1607303" y="2961169"/>
            <a:ext cx="302583" cy="388370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7"/>
          <p:cNvSpPr/>
          <p:nvPr/>
        </p:nvSpPr>
        <p:spPr>
          <a:xfrm>
            <a:off x="1137302" y="2961169"/>
            <a:ext cx="224182" cy="388370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" name="Google Shape;693;p37"/>
          <p:cNvGrpSpPr/>
          <p:nvPr/>
        </p:nvGrpSpPr>
        <p:grpSpPr>
          <a:xfrm>
            <a:off x="2092941" y="2986957"/>
            <a:ext cx="349624" cy="331179"/>
            <a:chOff x="2583100" y="2973775"/>
            <a:chExt cx="461550" cy="437200"/>
          </a:xfrm>
        </p:grpSpPr>
        <p:sp>
          <p:nvSpPr>
            <p:cNvPr id="694" name="Google Shape;694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Google Shape;696;p37"/>
          <p:cNvSpPr/>
          <p:nvPr/>
        </p:nvSpPr>
        <p:spPr>
          <a:xfrm>
            <a:off x="3634873" y="2994840"/>
            <a:ext cx="321028" cy="321028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Google Shape;697;p37"/>
          <p:cNvGrpSpPr/>
          <p:nvPr/>
        </p:nvGrpSpPr>
        <p:grpSpPr>
          <a:xfrm>
            <a:off x="4111243" y="3012333"/>
            <a:ext cx="392063" cy="291505"/>
            <a:chOff x="5247525" y="3007275"/>
            <a:chExt cx="517575" cy="384825"/>
          </a:xfrm>
        </p:grpSpPr>
        <p:sp>
          <p:nvSpPr>
            <p:cNvPr id="698" name="Google Shape;698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7"/>
          <p:cNvGrpSpPr/>
          <p:nvPr/>
        </p:nvGrpSpPr>
        <p:grpSpPr>
          <a:xfrm>
            <a:off x="3129770" y="2995725"/>
            <a:ext cx="309022" cy="315499"/>
            <a:chOff x="3951850" y="2985350"/>
            <a:chExt cx="407950" cy="416500"/>
          </a:xfrm>
        </p:grpSpPr>
        <p:sp>
          <p:nvSpPr>
            <p:cNvPr id="701" name="Google Shape;701;p3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7"/>
          <p:cNvGrpSpPr/>
          <p:nvPr/>
        </p:nvGrpSpPr>
        <p:grpSpPr>
          <a:xfrm>
            <a:off x="567223" y="3527054"/>
            <a:ext cx="357919" cy="274897"/>
            <a:chOff x="568950" y="3686775"/>
            <a:chExt cx="472500" cy="362900"/>
          </a:xfrm>
        </p:grpSpPr>
        <p:sp>
          <p:nvSpPr>
            <p:cNvPr id="706" name="Google Shape;706;p3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Google Shape;709;p37"/>
          <p:cNvSpPr/>
          <p:nvPr/>
        </p:nvSpPr>
        <p:spPr>
          <a:xfrm>
            <a:off x="4692025" y="2980088"/>
            <a:ext cx="243536" cy="35055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" name="Google Shape;710;p37"/>
          <p:cNvGrpSpPr/>
          <p:nvPr/>
        </p:nvGrpSpPr>
        <p:grpSpPr>
          <a:xfrm>
            <a:off x="1079179" y="3550120"/>
            <a:ext cx="340402" cy="228784"/>
            <a:chOff x="1244800" y="3717225"/>
            <a:chExt cx="449375" cy="302025"/>
          </a:xfrm>
        </p:grpSpPr>
        <p:sp>
          <p:nvSpPr>
            <p:cNvPr id="711" name="Google Shape;711;p3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7"/>
          <p:cNvGrpSpPr/>
          <p:nvPr/>
        </p:nvGrpSpPr>
        <p:grpSpPr>
          <a:xfrm>
            <a:off x="1592972" y="3532584"/>
            <a:ext cx="331179" cy="258762"/>
            <a:chOff x="1923075" y="3694075"/>
            <a:chExt cx="437200" cy="341600"/>
          </a:xfrm>
        </p:grpSpPr>
        <p:sp>
          <p:nvSpPr>
            <p:cNvPr id="718" name="Google Shape;718;p3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7"/>
          <p:cNvGrpSpPr/>
          <p:nvPr/>
        </p:nvGrpSpPr>
        <p:grpSpPr>
          <a:xfrm>
            <a:off x="2105383" y="3528437"/>
            <a:ext cx="324721" cy="266602"/>
            <a:chOff x="2599525" y="3688600"/>
            <a:chExt cx="428675" cy="351950"/>
          </a:xfrm>
        </p:grpSpPr>
        <p:sp>
          <p:nvSpPr>
            <p:cNvPr id="728" name="Google Shape;728;p3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37"/>
          <p:cNvGrpSpPr/>
          <p:nvPr/>
        </p:nvGrpSpPr>
        <p:grpSpPr>
          <a:xfrm>
            <a:off x="2630255" y="3509992"/>
            <a:ext cx="300746" cy="296580"/>
            <a:chOff x="3292425" y="3664250"/>
            <a:chExt cx="397025" cy="391525"/>
          </a:xfrm>
        </p:grpSpPr>
        <p:sp>
          <p:nvSpPr>
            <p:cNvPr id="732" name="Google Shape;732;p37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7"/>
          <p:cNvGrpSpPr/>
          <p:nvPr/>
        </p:nvGrpSpPr>
        <p:grpSpPr>
          <a:xfrm>
            <a:off x="3114998" y="3548264"/>
            <a:ext cx="333035" cy="241699"/>
            <a:chOff x="3932350" y="3714775"/>
            <a:chExt cx="439650" cy="319075"/>
          </a:xfrm>
        </p:grpSpPr>
        <p:sp>
          <p:nvSpPr>
            <p:cNvPr id="736" name="Google Shape;736;p3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7"/>
          <p:cNvGrpSpPr/>
          <p:nvPr/>
        </p:nvGrpSpPr>
        <p:grpSpPr>
          <a:xfrm>
            <a:off x="3624190" y="3548264"/>
            <a:ext cx="333016" cy="241699"/>
            <a:chOff x="4604550" y="3714775"/>
            <a:chExt cx="439625" cy="319075"/>
          </a:xfrm>
        </p:grpSpPr>
        <p:sp>
          <p:nvSpPr>
            <p:cNvPr id="742" name="Google Shape;742;p3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37"/>
          <p:cNvGrpSpPr/>
          <p:nvPr/>
        </p:nvGrpSpPr>
        <p:grpSpPr>
          <a:xfrm>
            <a:off x="4145369" y="3523361"/>
            <a:ext cx="318264" cy="282756"/>
            <a:chOff x="5292575" y="3681900"/>
            <a:chExt cx="420150" cy="373275"/>
          </a:xfrm>
        </p:grpSpPr>
        <p:sp>
          <p:nvSpPr>
            <p:cNvPr id="745" name="Google Shape;745;p3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37"/>
          <p:cNvGrpSpPr/>
          <p:nvPr/>
        </p:nvGrpSpPr>
        <p:grpSpPr>
          <a:xfrm>
            <a:off x="4636570" y="3487380"/>
            <a:ext cx="354245" cy="354245"/>
            <a:chOff x="5941025" y="3634400"/>
            <a:chExt cx="467650" cy="467650"/>
          </a:xfrm>
        </p:grpSpPr>
        <p:sp>
          <p:nvSpPr>
            <p:cNvPr id="753" name="Google Shape;753;p3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37"/>
          <p:cNvGrpSpPr/>
          <p:nvPr/>
        </p:nvGrpSpPr>
        <p:grpSpPr>
          <a:xfrm>
            <a:off x="5168372" y="3509992"/>
            <a:ext cx="309022" cy="309041"/>
            <a:chOff x="6643075" y="3664250"/>
            <a:chExt cx="407950" cy="407975"/>
          </a:xfrm>
        </p:grpSpPr>
        <p:sp>
          <p:nvSpPr>
            <p:cNvPr id="760" name="Google Shape;760;p3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37"/>
          <p:cNvGrpSpPr/>
          <p:nvPr/>
        </p:nvGrpSpPr>
        <p:grpSpPr>
          <a:xfrm>
            <a:off x="572753" y="4006268"/>
            <a:ext cx="334872" cy="334853"/>
            <a:chOff x="576250" y="4319400"/>
            <a:chExt cx="442075" cy="442050"/>
          </a:xfrm>
        </p:grpSpPr>
        <p:sp>
          <p:nvSpPr>
            <p:cNvPr id="763" name="Google Shape;763;p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7" name="Google Shape;767;p37"/>
          <p:cNvSpPr/>
          <p:nvPr/>
        </p:nvSpPr>
        <p:spPr>
          <a:xfrm>
            <a:off x="1068121" y="4071363"/>
            <a:ext cx="362540" cy="20479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7"/>
          <p:cNvSpPr/>
          <p:nvPr/>
        </p:nvSpPr>
        <p:spPr>
          <a:xfrm>
            <a:off x="3132601" y="4020155"/>
            <a:ext cx="307185" cy="30720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2623398" y="4039528"/>
            <a:ext cx="307185" cy="268458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7"/>
          <p:cNvSpPr/>
          <p:nvPr/>
        </p:nvSpPr>
        <p:spPr>
          <a:xfrm>
            <a:off x="3640421" y="4018773"/>
            <a:ext cx="309950" cy="309969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" name="Google Shape;771;p37"/>
          <p:cNvGrpSpPr/>
          <p:nvPr/>
        </p:nvGrpSpPr>
        <p:grpSpPr>
          <a:xfrm>
            <a:off x="4126924" y="4023330"/>
            <a:ext cx="355154" cy="293361"/>
            <a:chOff x="5268225" y="4341925"/>
            <a:chExt cx="468850" cy="387275"/>
          </a:xfrm>
        </p:grpSpPr>
        <p:sp>
          <p:nvSpPr>
            <p:cNvPr id="772" name="Google Shape;772;p3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7"/>
          <p:cNvGrpSpPr/>
          <p:nvPr/>
        </p:nvGrpSpPr>
        <p:grpSpPr>
          <a:xfrm>
            <a:off x="4654106" y="4014108"/>
            <a:ext cx="319173" cy="319173"/>
            <a:chOff x="5964175" y="4329750"/>
            <a:chExt cx="421350" cy="421350"/>
          </a:xfrm>
        </p:grpSpPr>
        <p:sp>
          <p:nvSpPr>
            <p:cNvPr id="781" name="Google Shape;781;p3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37"/>
          <p:cNvGrpSpPr/>
          <p:nvPr/>
        </p:nvGrpSpPr>
        <p:grpSpPr>
          <a:xfrm>
            <a:off x="1081471" y="4523299"/>
            <a:ext cx="335800" cy="324721"/>
            <a:chOff x="1247825" y="5001950"/>
            <a:chExt cx="443300" cy="428675"/>
          </a:xfrm>
        </p:grpSpPr>
        <p:sp>
          <p:nvSpPr>
            <p:cNvPr id="784" name="Google Shape;784;p3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37"/>
          <p:cNvGrpSpPr/>
          <p:nvPr/>
        </p:nvGrpSpPr>
        <p:grpSpPr>
          <a:xfrm>
            <a:off x="1620640" y="4507146"/>
            <a:ext cx="275844" cy="351480"/>
            <a:chOff x="1959600" y="4980625"/>
            <a:chExt cx="364150" cy="464000"/>
          </a:xfrm>
        </p:grpSpPr>
        <p:sp>
          <p:nvSpPr>
            <p:cNvPr id="791" name="Google Shape;791;p3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7"/>
          <p:cNvGrpSpPr/>
          <p:nvPr/>
        </p:nvGrpSpPr>
        <p:grpSpPr>
          <a:xfrm>
            <a:off x="2109550" y="4520534"/>
            <a:ext cx="316408" cy="325176"/>
            <a:chOff x="2605025" y="4998300"/>
            <a:chExt cx="417700" cy="429275"/>
          </a:xfrm>
        </p:grpSpPr>
        <p:sp>
          <p:nvSpPr>
            <p:cNvPr id="799" name="Google Shape;799;p3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37"/>
          <p:cNvGrpSpPr/>
          <p:nvPr/>
        </p:nvGrpSpPr>
        <p:grpSpPr>
          <a:xfrm>
            <a:off x="2587835" y="4523299"/>
            <a:ext cx="378220" cy="315025"/>
            <a:chOff x="3236425" y="5001950"/>
            <a:chExt cx="499300" cy="415875"/>
          </a:xfrm>
        </p:grpSpPr>
        <p:sp>
          <p:nvSpPr>
            <p:cNvPr id="803" name="Google Shape;803;p3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37"/>
          <p:cNvGrpSpPr/>
          <p:nvPr/>
        </p:nvGrpSpPr>
        <p:grpSpPr>
          <a:xfrm>
            <a:off x="3142211" y="4507146"/>
            <a:ext cx="287831" cy="342712"/>
            <a:chOff x="3968275" y="4980625"/>
            <a:chExt cx="379975" cy="452425"/>
          </a:xfrm>
        </p:grpSpPr>
        <p:sp>
          <p:nvSpPr>
            <p:cNvPr id="810" name="Google Shape;810;p3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7"/>
          <p:cNvGrpSpPr/>
          <p:nvPr/>
        </p:nvGrpSpPr>
        <p:grpSpPr>
          <a:xfrm>
            <a:off x="4634259" y="4583710"/>
            <a:ext cx="364395" cy="198351"/>
            <a:chOff x="5937975" y="5081700"/>
            <a:chExt cx="481050" cy="261850"/>
          </a:xfrm>
        </p:grpSpPr>
        <p:sp>
          <p:nvSpPr>
            <p:cNvPr id="814" name="Google Shape;814;p3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37"/>
          <p:cNvGrpSpPr/>
          <p:nvPr/>
        </p:nvGrpSpPr>
        <p:grpSpPr>
          <a:xfrm>
            <a:off x="5191419" y="4545437"/>
            <a:ext cx="261527" cy="300728"/>
            <a:chOff x="6673500" y="5031175"/>
            <a:chExt cx="345250" cy="397000"/>
          </a:xfrm>
        </p:grpSpPr>
        <p:sp>
          <p:nvSpPr>
            <p:cNvPr id="818" name="Google Shape;818;p3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7"/>
          <p:cNvGrpSpPr/>
          <p:nvPr/>
        </p:nvGrpSpPr>
        <p:grpSpPr>
          <a:xfrm>
            <a:off x="3111324" y="962652"/>
            <a:ext cx="349624" cy="311806"/>
            <a:chOff x="3927500" y="301425"/>
            <a:chExt cx="461550" cy="411625"/>
          </a:xfrm>
        </p:grpSpPr>
        <p:sp>
          <p:nvSpPr>
            <p:cNvPr id="824" name="Google Shape;824;p3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37"/>
          <p:cNvGrpSpPr/>
          <p:nvPr/>
        </p:nvGrpSpPr>
        <p:grpSpPr>
          <a:xfrm>
            <a:off x="5172974" y="968655"/>
            <a:ext cx="299818" cy="299818"/>
            <a:chOff x="6649150" y="309350"/>
            <a:chExt cx="395800" cy="395800"/>
          </a:xfrm>
        </p:grpSpPr>
        <p:sp>
          <p:nvSpPr>
            <p:cNvPr id="852" name="Google Shape;852;p37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7"/>
          <p:cNvGrpSpPr/>
          <p:nvPr/>
        </p:nvGrpSpPr>
        <p:grpSpPr>
          <a:xfrm>
            <a:off x="4661472" y="975567"/>
            <a:ext cx="304439" cy="288286"/>
            <a:chOff x="5973900" y="318475"/>
            <a:chExt cx="401900" cy="380575"/>
          </a:xfrm>
        </p:grpSpPr>
        <p:sp>
          <p:nvSpPr>
            <p:cNvPr id="876" name="Google Shape;876;p3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7"/>
          <p:cNvGrpSpPr/>
          <p:nvPr/>
        </p:nvGrpSpPr>
        <p:grpSpPr>
          <a:xfrm>
            <a:off x="1097170" y="1438172"/>
            <a:ext cx="309022" cy="376837"/>
            <a:chOff x="1268550" y="929175"/>
            <a:chExt cx="407950" cy="497475"/>
          </a:xfrm>
        </p:grpSpPr>
        <p:sp>
          <p:nvSpPr>
            <p:cNvPr id="891" name="Google Shape;891;p3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37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895" name="Google Shape;895;p3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37"/>
          <p:cNvGrpSpPr/>
          <p:nvPr/>
        </p:nvGrpSpPr>
        <p:grpSpPr>
          <a:xfrm>
            <a:off x="5225564" y="2490681"/>
            <a:ext cx="194640" cy="308587"/>
            <a:chOff x="6718575" y="2318625"/>
            <a:chExt cx="256950" cy="407375"/>
          </a:xfrm>
        </p:grpSpPr>
        <p:sp>
          <p:nvSpPr>
            <p:cNvPr id="902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37"/>
          <p:cNvGrpSpPr/>
          <p:nvPr/>
        </p:nvGrpSpPr>
        <p:grpSpPr>
          <a:xfrm>
            <a:off x="2613192" y="3055681"/>
            <a:ext cx="327486" cy="199279"/>
            <a:chOff x="3269900" y="3064500"/>
            <a:chExt cx="432325" cy="263075"/>
          </a:xfrm>
        </p:grpSpPr>
        <p:sp>
          <p:nvSpPr>
            <p:cNvPr id="911" name="Google Shape;911;p3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37"/>
          <p:cNvGrpSpPr/>
          <p:nvPr/>
        </p:nvGrpSpPr>
        <p:grpSpPr>
          <a:xfrm>
            <a:off x="5203407" y="2994797"/>
            <a:ext cx="238934" cy="335800"/>
            <a:chOff x="6689325" y="2984125"/>
            <a:chExt cx="315425" cy="443300"/>
          </a:xfrm>
        </p:grpSpPr>
        <p:sp>
          <p:nvSpPr>
            <p:cNvPr id="915" name="Google Shape;915;p3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37"/>
          <p:cNvGrpSpPr/>
          <p:nvPr/>
        </p:nvGrpSpPr>
        <p:grpSpPr>
          <a:xfrm>
            <a:off x="1642324" y="3981365"/>
            <a:ext cx="231094" cy="373599"/>
            <a:chOff x="1988225" y="4286525"/>
            <a:chExt cx="305075" cy="493200"/>
          </a:xfrm>
        </p:grpSpPr>
        <p:sp>
          <p:nvSpPr>
            <p:cNvPr id="921" name="Google Shape;921;p3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37"/>
          <p:cNvGrpSpPr/>
          <p:nvPr/>
        </p:nvGrpSpPr>
        <p:grpSpPr>
          <a:xfrm>
            <a:off x="2132597" y="4007650"/>
            <a:ext cx="279063" cy="353317"/>
            <a:chOff x="2635450" y="4321225"/>
            <a:chExt cx="368400" cy="466425"/>
          </a:xfrm>
        </p:grpSpPr>
        <p:sp>
          <p:nvSpPr>
            <p:cNvPr id="929" name="Google Shape;929;p3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37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936" name="Google Shape;936;p3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37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946" name="Google Shape;946;p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37"/>
          <p:cNvGrpSpPr/>
          <p:nvPr/>
        </p:nvGrpSpPr>
        <p:grpSpPr>
          <a:xfrm>
            <a:off x="3587754" y="4494230"/>
            <a:ext cx="415129" cy="377311"/>
            <a:chOff x="4556450" y="4963575"/>
            <a:chExt cx="548025" cy="498100"/>
          </a:xfrm>
        </p:grpSpPr>
        <p:sp>
          <p:nvSpPr>
            <p:cNvPr id="958" name="Google Shape;958;p3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37"/>
          <p:cNvGrpSpPr/>
          <p:nvPr/>
        </p:nvGrpSpPr>
        <p:grpSpPr>
          <a:xfrm>
            <a:off x="539082" y="4575870"/>
            <a:ext cx="401286" cy="221872"/>
            <a:chOff x="531800" y="5071350"/>
            <a:chExt cx="529750" cy="292900"/>
          </a:xfrm>
        </p:grpSpPr>
        <p:sp>
          <p:nvSpPr>
            <p:cNvPr id="964" name="Google Shape;964;p3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37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972" name="Google Shape;972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37"/>
          <p:cNvGrpSpPr/>
          <p:nvPr/>
        </p:nvGrpSpPr>
        <p:grpSpPr>
          <a:xfrm>
            <a:off x="6083464" y="3116527"/>
            <a:ext cx="1079481" cy="1051467"/>
            <a:chOff x="5916675" y="927975"/>
            <a:chExt cx="516350" cy="502950"/>
          </a:xfrm>
        </p:grpSpPr>
        <p:sp>
          <p:nvSpPr>
            <p:cNvPr id="975" name="Google Shape;975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37"/>
          <p:cNvGrpSpPr/>
          <p:nvPr/>
        </p:nvGrpSpPr>
        <p:grpSpPr>
          <a:xfrm>
            <a:off x="6083607" y="2410625"/>
            <a:ext cx="433992" cy="422729"/>
            <a:chOff x="5916675" y="927975"/>
            <a:chExt cx="516350" cy="502950"/>
          </a:xfrm>
        </p:grpSpPr>
        <p:sp>
          <p:nvSpPr>
            <p:cNvPr id="978" name="Google Shape;978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37"/>
          <p:cNvSpPr/>
          <p:nvPr/>
        </p:nvSpPr>
        <p:spPr>
          <a:xfrm>
            <a:off x="7159605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7"/>
          <p:cNvSpPr/>
          <p:nvPr/>
        </p:nvSpPr>
        <p:spPr>
          <a:xfrm>
            <a:off x="6275768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7"/>
          <p:cNvSpPr/>
          <p:nvPr/>
        </p:nvSpPr>
        <p:spPr>
          <a:xfrm>
            <a:off x="6561303" y="370454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C7D3E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8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89" name="Google Shape;989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9800"/>
                </a:solidFill>
                <a:highlight>
                  <a:srgbClr val="3F537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>
              <a:solidFill>
                <a:srgbClr val="FF9800"/>
              </a:solidFill>
              <a:highlight>
                <a:srgbClr val="3F5378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90" name="Google Shape;990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9800"/>
                </a:solidFill>
              </a:rPr>
              <a:t>😉</a:t>
            </a:r>
            <a:endParaRPr sz="9600">
              <a:solidFill>
                <a:srgbClr val="FF9800"/>
              </a:solidFill>
            </a:endParaRPr>
          </a:p>
        </p:txBody>
      </p:sp>
      <p:sp>
        <p:nvSpPr>
          <p:cNvPr id="991" name="Google Shape;991;p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3AF15-93AA-405E-8D8A-90F9A13F4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dirty="0"/>
              <a:t>Names used for classes, variables, and methods are called </a:t>
            </a:r>
            <a:r>
              <a:rPr lang="en-US" b="1" dirty="0"/>
              <a:t>identifiers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1CCD9-901E-4C1B-B7D5-89992F6FA7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739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CD085-10BD-4DC5-85E7-BFFC272D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Identifier Rule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37C06-4287-43A4-9D77-88315664E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All identifiers should begin with a letter (A to Z or a to z), currency character ($) or an underscore (_).</a:t>
            </a:r>
          </a:p>
          <a:p>
            <a:r>
              <a:rPr lang="en-US" sz="1800" dirty="0"/>
              <a:t>After the first character, identifiers can have any combination of characters.</a:t>
            </a:r>
          </a:p>
          <a:p>
            <a:r>
              <a:rPr lang="en-US" sz="1800" dirty="0"/>
              <a:t>A key word cannot be used as an identifier.</a:t>
            </a:r>
          </a:p>
          <a:p>
            <a:r>
              <a:rPr lang="en-US" sz="1800" dirty="0"/>
              <a:t>Most importantly, identifiers are case sensitive.</a:t>
            </a:r>
          </a:p>
          <a:p>
            <a:r>
              <a:rPr lang="en-US" sz="1800" dirty="0"/>
              <a:t>Examples of legal identifiers: age, $salary, _value, __1_value.</a:t>
            </a:r>
          </a:p>
          <a:p>
            <a:r>
              <a:rPr lang="en-US" sz="1800" dirty="0"/>
              <a:t>Examples of illegal identifiers: 123abc, -salary.</a:t>
            </a:r>
            <a:endParaRPr lang="en-ID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0F0322-63A6-4C0A-B9B4-534F331691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819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2E40-7A2E-497C-A5FF-6F5E25CB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Modifier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E34E0-53DC-4D99-A085-355FDAD6EE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1" dirty="0"/>
              <a:t>Access Modifiers</a:t>
            </a:r>
            <a:r>
              <a:rPr lang="en-ID" dirty="0"/>
              <a:t> − default, public , protected, private</a:t>
            </a:r>
          </a:p>
          <a:p>
            <a:r>
              <a:rPr lang="en-ID" b="1" dirty="0"/>
              <a:t>Non-access Modifiers</a:t>
            </a:r>
            <a:r>
              <a:rPr lang="en-ID" dirty="0"/>
              <a:t> − final, abstract, </a:t>
            </a:r>
            <a:r>
              <a:rPr lang="en-ID" dirty="0" err="1"/>
              <a:t>strictfp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E12AF-809B-499C-B7C3-30DEA87D37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521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FFBB-3609-4C73-9567-0A724760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- Variable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4FAC9-FA95-4110-84B2-14D9118E3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Local Variables</a:t>
            </a:r>
          </a:p>
          <a:p>
            <a:r>
              <a:rPr lang="en-ID" dirty="0"/>
              <a:t>Class Variables (Static Variables)</a:t>
            </a:r>
          </a:p>
          <a:p>
            <a:r>
              <a:rPr lang="en-ID" dirty="0"/>
              <a:t>Instance Variables (Non-static Variables)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F2676-7939-4391-928E-AE459FAFD4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865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CB0C-B069-4EA2-9E49-B37BE2AF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- Keyword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C5ED3-8A34-4584-9E22-8EE8B3F01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DFDEC-2A90-4C39-9BC2-C975D5BE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396381"/>
            <a:ext cx="4038600" cy="324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4529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6715</TotalTime>
  <Words>1669</Words>
  <Application>Microsoft Office PowerPoint</Application>
  <PresentationFormat>On-screen Show (16:9)</PresentationFormat>
  <Paragraphs>258</Paragraphs>
  <Slides>45</Slides>
  <Notes>29</Notes>
  <HiddenSlides>28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Roboto Condensed Light</vt:lpstr>
      <vt:lpstr>Arvo</vt:lpstr>
      <vt:lpstr>Roboto Condensed</vt:lpstr>
      <vt:lpstr>Courier New</vt:lpstr>
      <vt:lpstr>Arial</vt:lpstr>
      <vt:lpstr>Salerio template</vt:lpstr>
      <vt:lpstr>BootCamp Java - Logic</vt:lpstr>
      <vt:lpstr>Day 01</vt:lpstr>
      <vt:lpstr>Java Introduction</vt:lpstr>
      <vt:lpstr>Java – Basic Syntax</vt:lpstr>
      <vt:lpstr>PowerPoint Presentation</vt:lpstr>
      <vt:lpstr>Java – Identifier Rule</vt:lpstr>
      <vt:lpstr>Java – Modifier</vt:lpstr>
      <vt:lpstr>Java - Variable</vt:lpstr>
      <vt:lpstr>Java - Keyword</vt:lpstr>
      <vt:lpstr>Java - Comment</vt:lpstr>
      <vt:lpstr>Basic Data Type</vt:lpstr>
      <vt:lpstr>Primitive Data Types</vt:lpstr>
      <vt:lpstr>Reference Data Type</vt:lpstr>
      <vt:lpstr>Java Operator</vt:lpstr>
      <vt:lpstr>Java - Loop</vt:lpstr>
      <vt:lpstr>Loop - While</vt:lpstr>
      <vt:lpstr>Day 01</vt:lpstr>
      <vt:lpstr>THIS IS A SLIDE TITLE</vt:lpstr>
      <vt:lpstr>Environment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GRAPH TITLE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.Net 5.2.x</dc:title>
  <dc:creator>Atur Aritonang</dc:creator>
  <cp:lastModifiedBy>Ahmad Roni Purwanto</cp:lastModifiedBy>
  <cp:revision>352</cp:revision>
  <dcterms:modified xsi:type="dcterms:W3CDTF">2019-02-14T21:28:19Z</dcterms:modified>
</cp:coreProperties>
</file>