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85" r:id="rId3"/>
    <p:sldId id="318" r:id="rId4"/>
    <p:sldId id="309" r:id="rId5"/>
    <p:sldId id="319" r:id="rId6"/>
    <p:sldId id="320" r:id="rId7"/>
    <p:sldId id="321" r:id="rId8"/>
    <p:sldId id="342" r:id="rId9"/>
    <p:sldId id="315" r:id="rId10"/>
    <p:sldId id="310" r:id="rId11"/>
    <p:sldId id="343" r:id="rId12"/>
    <p:sldId id="303" r:id="rId13"/>
    <p:sldId id="344" r:id="rId14"/>
  </p:sldIdLst>
  <p:sldSz cx="9144000" cy="5143500" type="screen16x9"/>
  <p:notesSz cx="6858000" cy="9144000"/>
  <p:embeddedFontLst>
    <p:embeddedFont>
      <p:font typeface="Arvo" panose="02000000000000000000" pitchFamily="2" charset="77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A Roni </a:t>
            </a:r>
            <a:r>
              <a:rPr lang="en-ID" dirty="0" err="1"/>
              <a:t>Purwanto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8B7B4C-9CFD-4E24-A253-97B34147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08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CD988C-8277-42DB-B5E6-7FB8F2235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Introduction SQL</a:t>
            </a:r>
          </a:p>
          <a:p>
            <a:r>
              <a:rPr lang="en-US" dirty="0"/>
              <a:t>Syntax</a:t>
            </a:r>
          </a:p>
          <a:p>
            <a:r>
              <a:rPr lang="en-ID" dirty="0"/>
              <a:t>DDL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09B-E1F1-458C-A106-90A55E84B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80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8B7B4C-9CFD-4E24-A253-97B34147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09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CD988C-8277-42DB-B5E6-7FB8F2235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Introduction SQL</a:t>
            </a:r>
          </a:p>
          <a:p>
            <a:r>
              <a:rPr lang="en-US" dirty="0"/>
              <a:t>Syntax</a:t>
            </a:r>
          </a:p>
          <a:p>
            <a:r>
              <a:rPr lang="en-ID" dirty="0"/>
              <a:t>DDL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09B-E1F1-458C-A106-90A55E84B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645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Case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study case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980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4F2753-32CE-C74A-954B-4A56F9B0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CD90A1-4B50-A547-A7A4-906CFC266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38153-ADB9-5541-9097-F18BA78D95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99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Material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 from day 01 – day 10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F85845-2E47-4E75-AB60-8B9161AA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D83A1-F68C-408B-9136-D39899E1C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Java Structure</a:t>
            </a:r>
          </a:p>
          <a:p>
            <a:r>
              <a:rPr lang="en-US" dirty="0"/>
              <a:t>Naming Convention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Looping For, While, Do While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Study Case – Logic 01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11B1-E693-40FA-9B53-294DC0A87E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473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B9A7EE-3BFC-49BF-A813-74990EA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2CCEF0-4001-4F9B-95C9-9A8C584F0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/>
              <a:t>Nested </a:t>
            </a:r>
            <a:r>
              <a:rPr lang="en-US" dirty="0"/>
              <a:t>If – Else</a:t>
            </a:r>
          </a:p>
          <a:p>
            <a:r>
              <a:rPr lang="en-US" dirty="0"/>
              <a:t>Switch – Case</a:t>
            </a:r>
          </a:p>
          <a:p>
            <a:r>
              <a:rPr lang="en-US" dirty="0"/>
              <a:t>Study Case – Logic 02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FD94-F52F-4F64-8B3E-076246EC89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6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B8AAF7-539A-4973-A5D8-F8BEDD02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95612B-D076-4EC4-A54C-4DDDAC692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Array Introduction</a:t>
            </a:r>
          </a:p>
          <a:p>
            <a:r>
              <a:rPr lang="en-US" dirty="0"/>
              <a:t>Array 1 </a:t>
            </a:r>
            <a:r>
              <a:rPr lang="en-US" dirty="0" err="1"/>
              <a:t>Dimention</a:t>
            </a:r>
            <a:endParaRPr lang="en-US" dirty="0"/>
          </a:p>
          <a:p>
            <a:r>
              <a:rPr lang="en-US" dirty="0"/>
              <a:t>Array 2 </a:t>
            </a:r>
            <a:r>
              <a:rPr lang="en-US" dirty="0" err="1"/>
              <a:t>Dimention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817FE-102F-4BA8-8557-024C99FE80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005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C79F1-10AF-4D31-96C8-EA18640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04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23038A-8DB8-4C79-A059-21C5697F6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Exception Handing</a:t>
            </a:r>
          </a:p>
          <a:p>
            <a:r>
              <a:rPr lang="en-US" sz="1600" dirty="0"/>
              <a:t>Try Catch Block</a:t>
            </a:r>
          </a:p>
          <a:p>
            <a:r>
              <a:rPr lang="en-US" sz="1600" dirty="0" err="1"/>
              <a:t>Finaly</a:t>
            </a:r>
            <a:endParaRPr lang="en-US" sz="1600" dirty="0"/>
          </a:p>
          <a:p>
            <a:r>
              <a:rPr lang="en-US" sz="1600" dirty="0"/>
              <a:t>Study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B9C5-4108-4304-9A33-147C40337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039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C79F1-10AF-4D31-96C8-EA18640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05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23038A-8DB8-4C79-A059-21C5697F6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Class</a:t>
            </a:r>
          </a:p>
          <a:p>
            <a:r>
              <a:rPr lang="en-US" sz="1600" dirty="0"/>
              <a:t>Property and Method</a:t>
            </a:r>
          </a:p>
          <a:p>
            <a:r>
              <a:rPr lang="en-US" sz="1600" dirty="0"/>
              <a:t>Object</a:t>
            </a:r>
          </a:p>
          <a:p>
            <a:r>
              <a:rPr lang="en-US" sz="1600" dirty="0"/>
              <a:t>Constructor</a:t>
            </a:r>
          </a:p>
          <a:p>
            <a:r>
              <a:rPr lang="en-US" sz="1600" dirty="0"/>
              <a:t>Study Case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B9C5-4108-4304-9A33-147C40337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0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09F33-114D-4ED4-96CF-A380DAE6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06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B99389-9CF5-456A-AE70-098BC62E2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Inheritance</a:t>
            </a:r>
          </a:p>
          <a:p>
            <a:r>
              <a:rPr lang="en-US" dirty="0" err="1"/>
              <a:t>Agregation</a:t>
            </a:r>
            <a:endParaRPr lang="en-US" dirty="0"/>
          </a:p>
          <a:p>
            <a:r>
              <a:rPr lang="en-US" sz="1600" dirty="0"/>
              <a:t>Method </a:t>
            </a:r>
            <a:r>
              <a:rPr lang="en-US" dirty="0"/>
              <a:t>Overloading</a:t>
            </a:r>
          </a:p>
          <a:p>
            <a:r>
              <a:rPr lang="en-US" sz="1600" dirty="0"/>
              <a:t>Method Overriding</a:t>
            </a:r>
          </a:p>
          <a:p>
            <a:r>
              <a:rPr lang="en-US" dirty="0"/>
              <a:t>Super Keyword</a:t>
            </a:r>
          </a:p>
          <a:p>
            <a:r>
              <a:rPr lang="en-US" sz="1600" dirty="0"/>
              <a:t>Instance ini</a:t>
            </a:r>
            <a:r>
              <a:rPr lang="en-US" dirty="0"/>
              <a:t>tializer block</a:t>
            </a:r>
            <a:endParaRPr lang="en-ID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768E3-62F2-4218-89DE-B6830082C06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  <a:p>
            <a:r>
              <a:rPr lang="en-US"/>
              <a:t>Dynamic </a:t>
            </a:r>
            <a:r>
              <a:rPr lang="en-US" dirty="0"/>
              <a:t>Binding</a:t>
            </a:r>
          </a:p>
          <a:p>
            <a:r>
              <a:rPr lang="en-US" dirty="0" err="1"/>
              <a:t>Intanceof</a:t>
            </a:r>
            <a:r>
              <a:rPr lang="en-US" dirty="0"/>
              <a:t> keyword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C252-E7F2-4BFC-B0E6-8CE312601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973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DC2844-1EDA-4144-BFFB-DB48F02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07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1C3CB0-4EF1-4C10-9DEF-B8D97C97A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Nested Interface</a:t>
            </a:r>
          </a:p>
          <a:p>
            <a:r>
              <a:rPr lang="en-US" dirty="0"/>
              <a:t>Abstract vs Interface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7B4792-D173-4959-8EC6-A216AF6825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  <a:p>
            <a:r>
              <a:rPr lang="en-US" dirty="0"/>
              <a:t>Access Modifier</a:t>
            </a:r>
          </a:p>
          <a:p>
            <a:r>
              <a:rPr lang="en-US" dirty="0" err="1"/>
              <a:t>Encaptulation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04345-2A72-4962-8F8A-2B08952312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51513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6763</TotalTime>
  <Words>145</Words>
  <Application>Microsoft Macintosh PowerPoint</Application>
  <PresentationFormat>On-screen Show (16:9)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Condensed</vt:lpstr>
      <vt:lpstr>Arial</vt:lpstr>
      <vt:lpstr>Roboto Condensed Light</vt:lpstr>
      <vt:lpstr>Arvo</vt:lpstr>
      <vt:lpstr>Salerio template</vt:lpstr>
      <vt:lpstr>Java – Logic A Roni Purwanto</vt:lpstr>
      <vt:lpstr>Content Material</vt:lpstr>
      <vt:lpstr>Day 01</vt:lpstr>
      <vt:lpstr>Day 02</vt:lpstr>
      <vt:lpstr>Day 03</vt:lpstr>
      <vt:lpstr>Day 04</vt:lpstr>
      <vt:lpstr>Day 05</vt:lpstr>
      <vt:lpstr>Day 06</vt:lpstr>
      <vt:lpstr>Day 07</vt:lpstr>
      <vt:lpstr>Day 08</vt:lpstr>
      <vt:lpstr>Day 09</vt:lpstr>
      <vt:lpstr>Study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370</cp:revision>
  <dcterms:modified xsi:type="dcterms:W3CDTF">2019-03-16T00:28:38Z</dcterms:modified>
</cp:coreProperties>
</file>