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85" r:id="rId3"/>
    <p:sldId id="303" r:id="rId4"/>
  </p:sldIdLst>
  <p:sldSz cx="9144000" cy="5143500" type="screen16x9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03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Structure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- 01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19</Words>
  <Application>Microsoft Office PowerPoint</Application>
  <PresentationFormat>On-screen Show (16:9)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Arvo</vt:lpstr>
      <vt:lpstr>Roboto Condensed Light</vt:lpstr>
      <vt:lpstr>Roboto Condensed</vt:lpstr>
      <vt:lpstr>Salerio template</vt:lpstr>
      <vt:lpstr>Java – Logic Day 03</vt:lpstr>
      <vt:lpstr>Day 03</vt:lpstr>
      <vt:lpstr>Day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361</cp:revision>
  <dcterms:modified xsi:type="dcterms:W3CDTF">2019-02-17T06:18:09Z</dcterms:modified>
</cp:coreProperties>
</file>