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  <p:sldId id="257" r:id="rId5"/>
  </p:sldIdLst>
  <p:sldSz cx="215995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7" d="100"/>
          <a:sy n="37" d="100"/>
        </p:scale>
        <p:origin x="15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510-8717-4356-9605-B9CA16F78978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FCA8-47BD-42F5-A5F0-935834DE46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38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510-8717-4356-9605-B9CA16F78978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FCA8-47BD-42F5-A5F0-935834DE46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28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510-8717-4356-9605-B9CA16F78978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FCA8-47BD-42F5-A5F0-935834DE46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73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510-8717-4356-9605-B9CA16F78978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FCA8-47BD-42F5-A5F0-935834DE46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16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510-8717-4356-9605-B9CA16F78978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FCA8-47BD-42F5-A5F0-935834DE46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37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510-8717-4356-9605-B9CA16F78978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FCA8-47BD-42F5-A5F0-935834DE46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89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510-8717-4356-9605-B9CA16F78978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FCA8-47BD-42F5-A5F0-935834DE46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05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510-8717-4356-9605-B9CA16F78978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FCA8-47BD-42F5-A5F0-935834DE46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61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510-8717-4356-9605-B9CA16F78978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FCA8-47BD-42F5-A5F0-935834DE46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40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510-8717-4356-9605-B9CA16F78978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FCA8-47BD-42F5-A5F0-935834DE46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04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510-8717-4356-9605-B9CA16F78978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FCA8-47BD-42F5-A5F0-935834DE46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76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FF510-8717-4356-9605-B9CA16F78978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FCA8-47BD-42F5-A5F0-935834DE46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9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55BADFE-6A01-41F9-8519-C88737E55F62}"/>
              </a:ext>
            </a:extLst>
          </p:cNvPr>
          <p:cNvGrpSpPr/>
          <p:nvPr/>
        </p:nvGrpSpPr>
        <p:grpSpPr>
          <a:xfrm>
            <a:off x="3168" y="6258779"/>
            <a:ext cx="20375114" cy="6480000"/>
            <a:chOff x="3168" y="120711"/>
            <a:chExt cx="20375114" cy="6480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E5E892-4EF5-4BD7-8103-E0CA17318A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21" r="18697"/>
            <a:stretch/>
          </p:blipFill>
          <p:spPr>
            <a:xfrm>
              <a:off x="6496314" y="120711"/>
              <a:ext cx="6400741" cy="6480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CFA6B3-2CFF-4364-9864-9B3C608BD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783"/>
            <a:stretch/>
          </p:blipFill>
          <p:spPr>
            <a:xfrm>
              <a:off x="3168" y="120711"/>
              <a:ext cx="6493146" cy="6480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B956C7-43A7-42E3-846C-205158E5C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97055" y="120711"/>
              <a:ext cx="7481227" cy="64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359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14A704-FCE4-4E59-B12B-2EF2F537B079}"/>
              </a:ext>
            </a:extLst>
          </p:cNvPr>
          <p:cNvGrpSpPr/>
          <p:nvPr/>
        </p:nvGrpSpPr>
        <p:grpSpPr>
          <a:xfrm>
            <a:off x="1296976" y="1007509"/>
            <a:ext cx="16757271" cy="16560000"/>
            <a:chOff x="1296976" y="1007509"/>
            <a:chExt cx="16757271" cy="16560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E5E892-4EF5-4BD7-8103-E0CA17318A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21" r="18697"/>
            <a:stretch/>
          </p:blipFill>
          <p:spPr>
            <a:xfrm>
              <a:off x="9875519" y="1007509"/>
              <a:ext cx="8178728" cy="8280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CFA6B3-2CFF-4364-9864-9B3C608BD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783"/>
            <a:stretch/>
          </p:blipFill>
          <p:spPr>
            <a:xfrm>
              <a:off x="1296976" y="1007509"/>
              <a:ext cx="8296798" cy="8280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B956C7-43A7-42E3-846C-205158E5C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4381" y="9287509"/>
              <a:ext cx="9559327" cy="82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488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27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66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Angeles Ana Paula Raymundo Sanchez</dc:creator>
  <cp:lastModifiedBy>Angeles Ana Paula Raymundo Sanchez</cp:lastModifiedBy>
  <cp:revision>1</cp:revision>
  <dcterms:created xsi:type="dcterms:W3CDTF">2022-02-27T08:01:16Z</dcterms:created>
  <dcterms:modified xsi:type="dcterms:W3CDTF">2022-02-27T08:14:36Z</dcterms:modified>
</cp:coreProperties>
</file>