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1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4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zdolskiy/Desktop/Thinkful/Excel/excelfoundationsivcheckpoint6-04242019_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zdolskiy/Desktop/Thinkful/Excel/excelfoundationsivcheckpoint6-04242019_a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zdolskiy/Desktop/Thinkful/Excel/excelfoundationsivcheckpoint6-04242019_a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zdolskiy/Desktop/Thinkful/Excel/excelfoundationsivcheckpoint6-04242019_a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razdolskiy/Desktop/Thinkful/Excel/excelfoundationsivcheckpoint6-04242019_a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6K New Accounts Add $180K In Revenue Per Employee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'2018_commission_structure-Finis'!$L$27</c:f>
              <c:strCache>
                <c:ptCount val="1"/>
                <c:pt idx="0">
                  <c:v>Avg Net Revenue Per Employee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'2018_commission_structure-Finis'!$M$11:$N$11</c:f>
              <c:strCache>
                <c:ptCount val="2"/>
                <c:pt idx="0">
                  <c:v>2018</c:v>
                </c:pt>
                <c:pt idx="1">
                  <c:v>Strategy 1</c:v>
                </c:pt>
              </c:strCache>
            </c:strRef>
          </c:cat>
          <c:val>
            <c:numRef>
              <c:f>'2018_commission_structure-Finis'!$M$27:$N$27</c:f>
              <c:numCache>
                <c:formatCode>_("$"* #,##0_);_("$"* \(#,##0\);_("$"* "-"??_);_(@_)</c:formatCode>
                <c:ptCount val="2"/>
                <c:pt idx="0">
                  <c:v>529750.59281000006</c:v>
                </c:pt>
                <c:pt idx="1">
                  <c:v>710279.21855300013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01-5E41-8104-6A6F4DA1E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6162336"/>
        <c:axId val="875977536"/>
      </c:barChart>
      <c:lineChart>
        <c:grouping val="standard"/>
        <c:varyColors val="0"/>
        <c:ser>
          <c:idx val="0"/>
          <c:order val="0"/>
          <c:tx>
            <c:strRef>
              <c:f>'2018_commission_structure-Finis'!$L$17</c:f>
              <c:strCache>
                <c:ptCount val="1"/>
                <c:pt idx="0">
                  <c:v>Number of Accounts Closed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'2018_commission_structure-Finis'!$M$11:$N$11</c:f>
              <c:strCache>
                <c:ptCount val="2"/>
                <c:pt idx="0">
                  <c:v>2018</c:v>
                </c:pt>
                <c:pt idx="1">
                  <c:v>Strategy 1</c:v>
                </c:pt>
              </c:strCache>
            </c:strRef>
          </c:cat>
          <c:val>
            <c:numRef>
              <c:f>'2018_commission_structure-Finis'!$M$17:$N$17</c:f>
              <c:numCache>
                <c:formatCode>_(* #,##0_);_(* \(#,##0\);_(* "-"??_);_(@_)</c:formatCode>
                <c:ptCount val="2"/>
                <c:pt idx="0">
                  <c:v>20000</c:v>
                </c:pt>
                <c:pt idx="1">
                  <c:v>25999.999999999996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01-5E41-8104-6A6F4DA1E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3586480"/>
        <c:axId val="946960432"/>
      </c:lineChart>
      <c:catAx>
        <c:axId val="87616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977536"/>
        <c:crosses val="autoZero"/>
        <c:auto val="1"/>
        <c:lblAlgn val="ctr"/>
        <c:lblOffset val="100"/>
        <c:noMultiLvlLbl val="0"/>
      </c:catAx>
      <c:valAx>
        <c:axId val="87597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162336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9469604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Accounts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586480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catAx>
        <c:axId val="893586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469604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Employees Grow Revenue by $140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'2018_commission_structure-Finis'!$L$12</c:f>
              <c:strCache>
                <c:ptCount val="1"/>
                <c:pt idx="0">
                  <c:v>Number of Employees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('2018_commission_structure-Finis'!$M$11,'2018_commission_structure-Finis'!$P$11)</c:f>
              <c:strCache>
                <c:ptCount val="2"/>
                <c:pt idx="0">
                  <c:v>2018</c:v>
                </c:pt>
                <c:pt idx="1">
                  <c:v>Strategy 3</c:v>
                </c:pt>
              </c:strCache>
            </c:strRef>
          </c:cat>
          <c:val>
            <c:numRef>
              <c:f>('2018_commission_structure-Finis'!$M$12,'2018_commission_structure-Finis'!$P$12)</c:f>
              <c:numCache>
                <c:formatCode>_(* #,##0_);_(* \(#,##0\);_(* "-"??_);_(@_)</c:formatCode>
                <c:ptCount val="2"/>
                <c:pt idx="0">
                  <c:v>1000</c:v>
                </c:pt>
                <c:pt idx="1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25-9241-BD64-7AB2BC7625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9845392"/>
        <c:axId val="951670816"/>
      </c:barChart>
      <c:lineChart>
        <c:grouping val="standard"/>
        <c:varyColors val="0"/>
        <c:ser>
          <c:idx val="1"/>
          <c:order val="1"/>
          <c:tx>
            <c:strRef>
              <c:f>'2018_commission_structure-Finis'!$L$14</c:f>
              <c:strCache>
                <c:ptCount val="1"/>
                <c:pt idx="0">
                  <c:v>Gross Revenue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('2018_commission_structure-Finis'!$M$11,'2018_commission_structure-Finis'!$P$11)</c:f>
              <c:strCache>
                <c:ptCount val="2"/>
                <c:pt idx="0">
                  <c:v>2018</c:v>
                </c:pt>
                <c:pt idx="1">
                  <c:v>Strategy 3</c:v>
                </c:pt>
              </c:strCache>
            </c:strRef>
          </c:cat>
          <c:val>
            <c:numRef>
              <c:f>('2018_commission_structure-Finis'!$M$14,'2018_commission_structure-Finis'!$P$14)</c:f>
              <c:numCache>
                <c:formatCode>_("$"* #,##0_);_("$"* \(#,##0\);_("$"* "-"??_);_(@_)</c:formatCode>
                <c:ptCount val="2"/>
                <c:pt idx="0">
                  <c:v>699144198</c:v>
                </c:pt>
                <c:pt idx="1">
                  <c:v>838973037.60000002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25-9241-BD64-7AB2BC7625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7353120"/>
        <c:axId val="947782032"/>
      </c:lineChart>
      <c:catAx>
        <c:axId val="94984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670816"/>
        <c:crosses val="autoZero"/>
        <c:auto val="1"/>
        <c:lblAlgn val="ctr"/>
        <c:lblOffset val="100"/>
        <c:noMultiLvlLbl val="0"/>
      </c:catAx>
      <c:valAx>
        <c:axId val="95167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Headcount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845392"/>
        <c:crosses val="autoZero"/>
        <c:crossBetween val="between"/>
      </c:valAx>
      <c:valAx>
        <c:axId val="9477820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353120"/>
        <c:crosses val="max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catAx>
        <c:axId val="9373531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477820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'2018_commission_structure-Finis'!$M$11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('2018_commission_structure-Finis'!$L$14,'2018_commission_structure-Finis'!$L$26)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('2018_commission_structure-Finis'!$M$14,'2018_commission_structure-Finis'!$M$26)</c:f>
              <c:numCache>
                <c:formatCode>_("$"* #,##0_);_("$"* \(#,##0\);_("$"* "-"??_);_(@_)</c:formatCode>
                <c:ptCount val="2"/>
                <c:pt idx="0">
                  <c:v>699144198</c:v>
                </c:pt>
                <c:pt idx="1">
                  <c:v>529750592.81000006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B8-2442-AFE8-6ABB7F3FC155}"/>
            </c:ext>
          </c:extLst>
        </c:ser>
        <c:ser>
          <c:idx val="1"/>
          <c:order val="1"/>
          <c:tx>
            <c:strRef>
              <c:f>'2018_commission_structure-Finis'!$N$11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('2018_commission_structure-Finis'!$L$14,'2018_commission_structure-Finis'!$L$26)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('2018_commission_structure-Finis'!$N$14,'2018_commission_structure-Finis'!$N$26)</c:f>
              <c:numCache>
                <c:formatCode>_("$"* #,##0_);_("$"* \(#,##0\);_("$"* "-"??_);_(@_)</c:formatCode>
                <c:ptCount val="2"/>
                <c:pt idx="0">
                  <c:v>908887457.39999998</c:v>
                </c:pt>
                <c:pt idx="1">
                  <c:v>710279218.55300009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B8-2442-AFE8-6ABB7F3FC155}"/>
            </c:ext>
          </c:extLst>
        </c:ser>
        <c:ser>
          <c:idx val="2"/>
          <c:order val="2"/>
          <c:tx>
            <c:strRef>
              <c:f>'2018_commission_structure-Finis'!$O$11</c:f>
              <c:strCache>
                <c:ptCount val="1"/>
                <c:pt idx="0">
                  <c:v>Strategy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('2018_commission_structure-Finis'!$L$14,'2018_commission_structure-Finis'!$L$26)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('2018_commission_structure-Finis'!$O$14,'2018_commission_structure-Finis'!$O$26)</c:f>
              <c:numCache>
                <c:formatCode>_("$"* #,##0_);_("$"* \(#,##0\);_("$"* "-"??_);_(@_)</c:formatCode>
                <c:ptCount val="2"/>
                <c:pt idx="0">
                  <c:v>766529418.59042692</c:v>
                </c:pt>
                <c:pt idx="1">
                  <c:v>584149313.60042691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B8-2442-AFE8-6ABB7F3FC155}"/>
            </c:ext>
          </c:extLst>
        </c:ser>
        <c:ser>
          <c:idx val="3"/>
          <c:order val="3"/>
          <c:tx>
            <c:strRef>
              <c:f>'2018_commission_structure-Finis'!$P$11</c:f>
              <c:strCache>
                <c:ptCount val="1"/>
                <c:pt idx="0">
                  <c:v>Strategy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('2018_commission_structure-Finis'!$L$14,'2018_commission_structure-Finis'!$L$26)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('2018_commission_structure-Finis'!$P$14,'2018_commission_structure-Finis'!$P$26)</c:f>
              <c:numCache>
                <c:formatCode>_("$"* #,##0_);_("$"* \(#,##0\);_("$"* "-"??_);_(@_)</c:formatCode>
                <c:ptCount val="2"/>
                <c:pt idx="0">
                  <c:v>838973037.60000002</c:v>
                </c:pt>
                <c:pt idx="1">
                  <c:v>635700711.3720001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B8-2442-AFE8-6ABB7F3FC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1972064"/>
        <c:axId val="792274528"/>
      </c:barChart>
      <c:catAx>
        <c:axId val="88197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274528"/>
        <c:crosses val="autoZero"/>
        <c:auto val="1"/>
        <c:lblAlgn val="ctr"/>
        <c:lblOffset val="100"/>
        <c:noMultiLvlLbl val="0"/>
      </c:catAx>
      <c:valAx>
        <c:axId val="79227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97206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'2018_commission_structure-Finis'!$M$11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('2018_commission_structure-Finis'!$L$14,'2018_commission_structure-Finis'!$L$26)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('2018_commission_structure-Finis'!$M$14,'2018_commission_structure-Finis'!$M$26)</c:f>
              <c:numCache>
                <c:formatCode>_("$"* #,##0_);_("$"* \(#,##0\);_("$"* "-"??_);_(@_)</c:formatCode>
                <c:ptCount val="2"/>
                <c:pt idx="0">
                  <c:v>699144198</c:v>
                </c:pt>
                <c:pt idx="1">
                  <c:v>529750592.81000006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C-CF46-8B95-E0C7E1B51BD9}"/>
            </c:ext>
          </c:extLst>
        </c:ser>
        <c:ser>
          <c:idx val="1"/>
          <c:order val="1"/>
          <c:tx>
            <c:strRef>
              <c:f>'2018_commission_structure-Finis'!$N$11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('2018_commission_structure-Finis'!$L$14,'2018_commission_structure-Finis'!$L$26)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('2018_commission_structure-Finis'!$N$14,'2018_commission_structure-Finis'!$N$26)</c:f>
              <c:numCache>
                <c:formatCode>_("$"* #,##0_);_("$"* \(#,##0\);_("$"* "-"??_);_(@_)</c:formatCode>
                <c:ptCount val="2"/>
                <c:pt idx="0">
                  <c:v>908887457.39999998</c:v>
                </c:pt>
                <c:pt idx="1">
                  <c:v>710279218.55300009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4C-CF46-8B95-E0C7E1B51BD9}"/>
            </c:ext>
          </c:extLst>
        </c:ser>
        <c:ser>
          <c:idx val="2"/>
          <c:order val="2"/>
          <c:tx>
            <c:strRef>
              <c:f>'2018_commission_structure-Finis'!$O$11</c:f>
              <c:strCache>
                <c:ptCount val="1"/>
                <c:pt idx="0">
                  <c:v>Strategy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('2018_commission_structure-Finis'!$L$14,'2018_commission_structure-Finis'!$L$26)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('2018_commission_structure-Finis'!$O$14,'2018_commission_structure-Finis'!$O$26)</c:f>
              <c:numCache>
                <c:formatCode>_("$"* #,##0_);_("$"* \(#,##0\);_("$"* "-"??_);_(@_)</c:formatCode>
                <c:ptCount val="2"/>
                <c:pt idx="0">
                  <c:v>766529418.59042692</c:v>
                </c:pt>
                <c:pt idx="1">
                  <c:v>584149313.60042691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4C-CF46-8B95-E0C7E1B51BD9}"/>
            </c:ext>
          </c:extLst>
        </c:ser>
        <c:ser>
          <c:idx val="3"/>
          <c:order val="3"/>
          <c:tx>
            <c:strRef>
              <c:f>'2018_commission_structure-Finis'!$P$11</c:f>
              <c:strCache>
                <c:ptCount val="1"/>
                <c:pt idx="0">
                  <c:v>Strategy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('2018_commission_structure-Finis'!$L$14,'2018_commission_structure-Finis'!$L$26)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('2018_commission_structure-Finis'!$P$14,'2018_commission_structure-Finis'!$P$26)</c:f>
              <c:numCache>
                <c:formatCode>_("$"* #,##0_);_("$"* \(#,##0\);_("$"* "-"??_);_(@_)</c:formatCode>
                <c:ptCount val="2"/>
                <c:pt idx="0">
                  <c:v>838973037.60000002</c:v>
                </c:pt>
                <c:pt idx="1">
                  <c:v>635700711.3720001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4C-CF46-8B95-E0C7E1B51BD9}"/>
            </c:ext>
          </c:extLst>
        </c:ser>
        <c:ser>
          <c:idx val="4"/>
          <c:order val="4"/>
          <c:tx>
            <c:strRef>
              <c:f>'2018_commission_structure-Finis'!$Q$11</c:f>
              <c:strCache>
                <c:ptCount val="1"/>
                <c:pt idx="0">
                  <c:v>Strategy (Combined)</c:v>
                </c:pt>
              </c:strCache>
            </c:strRef>
          </c:tx>
          <c:spPr>
            <a:solidFill>
              <a:schemeClr val="accent5"/>
            </a:solidFill>
            <a:ln w="25400" cap="rnd">
              <a:solidFill>
                <a:schemeClr val="tx1"/>
              </a:solidFill>
              <a:round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('2018_commission_structure-Finis'!$Q$14,'2018_commission_structure-Finis'!$Q$26)</c:f>
              <c:numCache>
                <c:formatCode>_("$"* #,##0_);_("$"* \(#,##0\);_("$"* "-"??_);_(@_)</c:formatCode>
                <c:ptCount val="2"/>
                <c:pt idx="0" formatCode="_(&quot;$&quot;* #,##0.00_);_(&quot;$&quot;* \(#,##0.00\);_(&quot;$&quot;* &quot;-&quot;??_);_(@_)">
                  <c:v>1116101517.5904269</c:v>
                </c:pt>
                <c:pt idx="1">
                  <c:v>879293868.12542701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4C-CF46-8B95-E0C7E1B51B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1972064"/>
        <c:axId val="792274528"/>
      </c:barChart>
      <c:catAx>
        <c:axId val="88197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274528"/>
        <c:crosses val="autoZero"/>
        <c:auto val="1"/>
        <c:lblAlgn val="ctr"/>
        <c:lblOffset val="100"/>
        <c:noMultiLvlLbl val="0"/>
      </c:catAx>
      <c:valAx>
        <c:axId val="79227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97206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Calculations!$I$2:$I$1001</cx:f>
        <cx:lvl ptCount="1000">
          <cx:pt idx="0"> $500,000 </cx:pt>
          <cx:pt idx="1"> $600,000 </cx:pt>
          <cx:pt idx="2"> $750,000 </cx:pt>
          <cx:pt idx="3"> $500,000 </cx:pt>
          <cx:pt idx="4"> $500,000 </cx:pt>
          <cx:pt idx="5"> $750,000 </cx:pt>
          <cx:pt idx="6"> $500,000 </cx:pt>
          <cx:pt idx="7"> $750,000 </cx:pt>
          <cx:pt idx="8"> $750,000 </cx:pt>
          <cx:pt idx="9"> $500,000 </cx:pt>
          <cx:pt idx="10"> $500,000 </cx:pt>
          <cx:pt idx="11"> $600,000 </cx:pt>
          <cx:pt idx="12"> $500,000 </cx:pt>
          <cx:pt idx="13"> $750,000 </cx:pt>
          <cx:pt idx="14"> $750,000 </cx:pt>
          <cx:pt idx="15"> $500,000 </cx:pt>
          <cx:pt idx="16"> $600,000 </cx:pt>
          <cx:pt idx="17"> $750,000 </cx:pt>
          <cx:pt idx="18"> $750,000 </cx:pt>
          <cx:pt idx="19"> $750,000 </cx:pt>
          <cx:pt idx="20"> $750,000 </cx:pt>
          <cx:pt idx="21"> $750,000 </cx:pt>
          <cx:pt idx="22"> $750,000 </cx:pt>
          <cx:pt idx="23"> $750,000 </cx:pt>
          <cx:pt idx="24"> $500,000 </cx:pt>
          <cx:pt idx="25"> $500,000 </cx:pt>
          <cx:pt idx="26"> $750,000 </cx:pt>
          <cx:pt idx="27"> $500,000 </cx:pt>
          <cx:pt idx="28"> $750,000 </cx:pt>
          <cx:pt idx="29"> $750,000 </cx:pt>
          <cx:pt idx="30"> $500,000 </cx:pt>
          <cx:pt idx="31"> $600,000 </cx:pt>
          <cx:pt idx="32"> $750,000 </cx:pt>
          <cx:pt idx="33"> $750,000 </cx:pt>
          <cx:pt idx="34"> $500,000 </cx:pt>
          <cx:pt idx="35"> $500,000 </cx:pt>
          <cx:pt idx="36"> $750,000 </cx:pt>
          <cx:pt idx="37"> $750,000 </cx:pt>
          <cx:pt idx="38"> $600,000 </cx:pt>
          <cx:pt idx="39"> $750,000 </cx:pt>
          <cx:pt idx="40"> $600,000 </cx:pt>
          <cx:pt idx="41"> $500,000 </cx:pt>
          <cx:pt idx="42"> $750,000 </cx:pt>
          <cx:pt idx="43"> $600,000 </cx:pt>
          <cx:pt idx="44"> $600,000 </cx:pt>
          <cx:pt idx="45"> $500,000 </cx:pt>
          <cx:pt idx="46"> $750,000 </cx:pt>
          <cx:pt idx="47"> $750,000 </cx:pt>
          <cx:pt idx="48"> $500,000 </cx:pt>
          <cx:pt idx="49"> $750,000 </cx:pt>
          <cx:pt idx="50"> $750,000 </cx:pt>
          <cx:pt idx="51"> $750,000 </cx:pt>
          <cx:pt idx="52"> $750,000 </cx:pt>
          <cx:pt idx="53"> $600,000 </cx:pt>
          <cx:pt idx="54"> $600,000 </cx:pt>
          <cx:pt idx="55"> $600,000 </cx:pt>
          <cx:pt idx="56"> $500,000 </cx:pt>
          <cx:pt idx="57"> $600,000 </cx:pt>
          <cx:pt idx="58"> $600,000 </cx:pt>
          <cx:pt idx="59"> $750,000 </cx:pt>
          <cx:pt idx="60"> $600,000 </cx:pt>
          <cx:pt idx="61"> $500,000 </cx:pt>
          <cx:pt idx="62"> $750,000 </cx:pt>
          <cx:pt idx="63"> $600,000 </cx:pt>
          <cx:pt idx="64"> $750,000 </cx:pt>
          <cx:pt idx="65"> $750,000 </cx:pt>
          <cx:pt idx="66"> $600,000 </cx:pt>
          <cx:pt idx="67"> $500,000 </cx:pt>
          <cx:pt idx="68"> $750,000 </cx:pt>
          <cx:pt idx="69"> $750,000 </cx:pt>
          <cx:pt idx="70"> $600,000 </cx:pt>
          <cx:pt idx="71"> $600,000 </cx:pt>
          <cx:pt idx="72"> $500,000 </cx:pt>
          <cx:pt idx="73"> $750,000 </cx:pt>
          <cx:pt idx="74"> $500,000 </cx:pt>
          <cx:pt idx="75"> $500,000 </cx:pt>
          <cx:pt idx="76"> $600,000 </cx:pt>
          <cx:pt idx="77"> $750,000 </cx:pt>
          <cx:pt idx="78"> $750,000 </cx:pt>
          <cx:pt idx="79"> $500,000 </cx:pt>
          <cx:pt idx="80"> $600,000 </cx:pt>
          <cx:pt idx="81"> $600,000 </cx:pt>
          <cx:pt idx="82"> $750,000 </cx:pt>
          <cx:pt idx="83"> $750,000 </cx:pt>
          <cx:pt idx="84"> $500,000 </cx:pt>
          <cx:pt idx="85"> $500,000 </cx:pt>
          <cx:pt idx="86"> $500,000 </cx:pt>
          <cx:pt idx="87"> $750,000 </cx:pt>
          <cx:pt idx="88"> $600,000 </cx:pt>
          <cx:pt idx="89"> $500,000 </cx:pt>
          <cx:pt idx="90"> $600,000 </cx:pt>
          <cx:pt idx="91"> $750,000 </cx:pt>
          <cx:pt idx="92"> $500,000 </cx:pt>
          <cx:pt idx="93"> $500,000 </cx:pt>
          <cx:pt idx="94"> $750,000 </cx:pt>
          <cx:pt idx="95"> $500,000 </cx:pt>
          <cx:pt idx="96"> $500,000 </cx:pt>
          <cx:pt idx="97"> $750,000 </cx:pt>
          <cx:pt idx="98"> $600,000 </cx:pt>
          <cx:pt idx="99"> $750,000 </cx:pt>
          <cx:pt idx="100"> $750,000 </cx:pt>
          <cx:pt idx="101"> $750,000 </cx:pt>
          <cx:pt idx="102"> $500,000 </cx:pt>
          <cx:pt idx="103"> $600,000 </cx:pt>
          <cx:pt idx="104"> $500,000 </cx:pt>
          <cx:pt idx="105"> $750,000 </cx:pt>
          <cx:pt idx="106"> $750,000 </cx:pt>
          <cx:pt idx="107"> $750,000 </cx:pt>
          <cx:pt idx="108"> $750,000 </cx:pt>
          <cx:pt idx="109"> $750,000 </cx:pt>
          <cx:pt idx="110"> $500,000 </cx:pt>
          <cx:pt idx="111"> $600,000 </cx:pt>
          <cx:pt idx="112"> $500,000 </cx:pt>
          <cx:pt idx="113"> $600,000 </cx:pt>
          <cx:pt idx="114"> $750,000 </cx:pt>
          <cx:pt idx="115"> $750,000 </cx:pt>
          <cx:pt idx="116"> $500,000 </cx:pt>
          <cx:pt idx="117"> $750,000 </cx:pt>
          <cx:pt idx="118"> $500,000 </cx:pt>
          <cx:pt idx="119"> $500,000 </cx:pt>
          <cx:pt idx="120"> $600,000 </cx:pt>
          <cx:pt idx="121"> $500,000 </cx:pt>
          <cx:pt idx="122"> $750,000 </cx:pt>
          <cx:pt idx="123"> $750,000 </cx:pt>
          <cx:pt idx="124"> $750,000 </cx:pt>
          <cx:pt idx="125"> $750,000 </cx:pt>
          <cx:pt idx="126"> $750,000 </cx:pt>
          <cx:pt idx="127"> $750,000 </cx:pt>
          <cx:pt idx="128"> $600,000 </cx:pt>
          <cx:pt idx="129"> $500,000 </cx:pt>
          <cx:pt idx="130"> $500,000 </cx:pt>
          <cx:pt idx="131"> $600,000 </cx:pt>
          <cx:pt idx="132"> $500,000 </cx:pt>
          <cx:pt idx="133"> $600,000 </cx:pt>
          <cx:pt idx="134"> $750,000 </cx:pt>
          <cx:pt idx="135"> $750,000 </cx:pt>
          <cx:pt idx="136"> $600,000 </cx:pt>
          <cx:pt idx="137"> $750,000 </cx:pt>
          <cx:pt idx="138"> $500,000 </cx:pt>
          <cx:pt idx="139"> $500,000 </cx:pt>
          <cx:pt idx="140"> $750,000 </cx:pt>
          <cx:pt idx="141"> $600,000 </cx:pt>
          <cx:pt idx="142"> $600,000 </cx:pt>
          <cx:pt idx="143"> $600,000 </cx:pt>
          <cx:pt idx="144"> $500,000 </cx:pt>
          <cx:pt idx="145"> $600,000 </cx:pt>
          <cx:pt idx="146"> $500,000 </cx:pt>
          <cx:pt idx="147"> $750,000 </cx:pt>
          <cx:pt idx="148"> $600,000 </cx:pt>
          <cx:pt idx="149"> $600,000 </cx:pt>
          <cx:pt idx="150"> $500,000 </cx:pt>
          <cx:pt idx="151"> $750,000 </cx:pt>
          <cx:pt idx="152"> $600,000 </cx:pt>
          <cx:pt idx="153"> $600,000 </cx:pt>
          <cx:pt idx="154"> $750,000 </cx:pt>
          <cx:pt idx="155"> $750,000 </cx:pt>
          <cx:pt idx="156"> $600,000 </cx:pt>
          <cx:pt idx="157"> $750,000 </cx:pt>
          <cx:pt idx="158"> $750,000 </cx:pt>
          <cx:pt idx="159"> $600,000 </cx:pt>
          <cx:pt idx="160"> $750,000 </cx:pt>
          <cx:pt idx="161"> $750,000 </cx:pt>
          <cx:pt idx="162"> $750,000 </cx:pt>
          <cx:pt idx="163"> $750,000 </cx:pt>
          <cx:pt idx="164"> $600,000 </cx:pt>
          <cx:pt idx="165"> $750,000 </cx:pt>
          <cx:pt idx="166"> $600,000 </cx:pt>
          <cx:pt idx="167"> $500,000 </cx:pt>
          <cx:pt idx="168"> $600,000 </cx:pt>
          <cx:pt idx="169"> $600,000 </cx:pt>
          <cx:pt idx="170"> $600,000 </cx:pt>
          <cx:pt idx="171"> $500,000 </cx:pt>
          <cx:pt idx="172"> $600,000 </cx:pt>
          <cx:pt idx="173"> $500,000 </cx:pt>
          <cx:pt idx="174"> $500,000 </cx:pt>
          <cx:pt idx="175"> $500,000 </cx:pt>
          <cx:pt idx="176"> $600,000 </cx:pt>
          <cx:pt idx="177"> $500,000 </cx:pt>
          <cx:pt idx="178"> $750,000 </cx:pt>
          <cx:pt idx="179"> $750,000 </cx:pt>
          <cx:pt idx="180"> $750,000 </cx:pt>
          <cx:pt idx="181"> $500,000 </cx:pt>
          <cx:pt idx="182"> $750,000 </cx:pt>
          <cx:pt idx="183"> $600,000 </cx:pt>
          <cx:pt idx="184"> $600,000 </cx:pt>
          <cx:pt idx="185"> $750,000 </cx:pt>
          <cx:pt idx="186"> $600,000 </cx:pt>
          <cx:pt idx="187"> $600,000 </cx:pt>
          <cx:pt idx="188"> $750,000 </cx:pt>
          <cx:pt idx="189"> $600,000 </cx:pt>
          <cx:pt idx="190"> $600,000 </cx:pt>
          <cx:pt idx="191"> $750,000 </cx:pt>
          <cx:pt idx="192"> $500,000 </cx:pt>
          <cx:pt idx="193"> $750,000 </cx:pt>
          <cx:pt idx="194"> $750,000 </cx:pt>
          <cx:pt idx="195"> $600,000 </cx:pt>
          <cx:pt idx="196"> $750,000 </cx:pt>
          <cx:pt idx="197"> $500,000 </cx:pt>
          <cx:pt idx="198"> $750,000 </cx:pt>
          <cx:pt idx="199"> $500,000 </cx:pt>
          <cx:pt idx="200"> $500,000 </cx:pt>
          <cx:pt idx="201"> $750,000 </cx:pt>
          <cx:pt idx="202"> $500,000 </cx:pt>
          <cx:pt idx="203"> $500,000 </cx:pt>
          <cx:pt idx="204"> $500,000 </cx:pt>
          <cx:pt idx="205"> $750,000 </cx:pt>
          <cx:pt idx="206"> $600,000 </cx:pt>
          <cx:pt idx="207"> $600,000 </cx:pt>
          <cx:pt idx="208"> $750,000 </cx:pt>
          <cx:pt idx="209"> $600,000 </cx:pt>
          <cx:pt idx="210"> $500,000 </cx:pt>
          <cx:pt idx="211"> $600,000 </cx:pt>
          <cx:pt idx="212"> $750,000 </cx:pt>
          <cx:pt idx="213"> $600,000 </cx:pt>
          <cx:pt idx="214"> $750,000 </cx:pt>
          <cx:pt idx="215"> $750,000 </cx:pt>
          <cx:pt idx="216"> $600,000 </cx:pt>
          <cx:pt idx="217"> $600,000 </cx:pt>
          <cx:pt idx="218"> $600,000 </cx:pt>
          <cx:pt idx="219"> $600,000 </cx:pt>
          <cx:pt idx="220"> $500,000 </cx:pt>
          <cx:pt idx="221"> $600,000 </cx:pt>
          <cx:pt idx="222"> $750,000 </cx:pt>
          <cx:pt idx="223"> $600,000 </cx:pt>
          <cx:pt idx="224"> $500,000 </cx:pt>
          <cx:pt idx="225"> $500,000 </cx:pt>
          <cx:pt idx="226"> $600,000 </cx:pt>
          <cx:pt idx="227"> $750,000 </cx:pt>
          <cx:pt idx="228"> $600,000 </cx:pt>
          <cx:pt idx="229"> $600,000 </cx:pt>
          <cx:pt idx="230"> $750,000 </cx:pt>
          <cx:pt idx="231"> $750,000 </cx:pt>
          <cx:pt idx="232"> $600,000 </cx:pt>
          <cx:pt idx="233"> $500,000 </cx:pt>
          <cx:pt idx="234"> $600,000 </cx:pt>
          <cx:pt idx="235"> $750,000 </cx:pt>
          <cx:pt idx="236"> $600,000 </cx:pt>
          <cx:pt idx="237"> $500,000 </cx:pt>
          <cx:pt idx="238"> $500,000 </cx:pt>
          <cx:pt idx="239"> $600,000 </cx:pt>
          <cx:pt idx="240"> $750,000 </cx:pt>
          <cx:pt idx="241"> $750,000 </cx:pt>
          <cx:pt idx="242"> $750,000 </cx:pt>
          <cx:pt idx="243"> $500,000 </cx:pt>
          <cx:pt idx="244"> $600,000 </cx:pt>
          <cx:pt idx="245"> $500,000 </cx:pt>
          <cx:pt idx="246"> $500,000 </cx:pt>
          <cx:pt idx="247"> $500,000 </cx:pt>
          <cx:pt idx="248"> $500,000 </cx:pt>
          <cx:pt idx="249"> $600,000 </cx:pt>
          <cx:pt idx="250"> $750,000 </cx:pt>
          <cx:pt idx="251"> $750,000 </cx:pt>
          <cx:pt idx="252"> $600,000 </cx:pt>
          <cx:pt idx="253"> $600,000 </cx:pt>
          <cx:pt idx="254"> $600,000 </cx:pt>
          <cx:pt idx="255"> $750,000 </cx:pt>
          <cx:pt idx="256"> $750,000 </cx:pt>
          <cx:pt idx="257"> $500,000 </cx:pt>
          <cx:pt idx="258"> $500,000 </cx:pt>
          <cx:pt idx="259"> $750,000 </cx:pt>
          <cx:pt idx="260"> $500,000 </cx:pt>
          <cx:pt idx="261"> $750,000 </cx:pt>
          <cx:pt idx="262"> $600,000 </cx:pt>
          <cx:pt idx="263"> $500,000 </cx:pt>
          <cx:pt idx="264"> $750,000 </cx:pt>
          <cx:pt idx="265"> $500,000 </cx:pt>
          <cx:pt idx="266"> $600,000 </cx:pt>
          <cx:pt idx="267"> $600,000 </cx:pt>
          <cx:pt idx="268"> $600,000 </cx:pt>
          <cx:pt idx="269"> $600,000 </cx:pt>
          <cx:pt idx="270"> $600,000 </cx:pt>
          <cx:pt idx="271"> $500,000 </cx:pt>
          <cx:pt idx="272"> $750,000 </cx:pt>
          <cx:pt idx="273"> $750,000 </cx:pt>
          <cx:pt idx="274"> $600,000 </cx:pt>
          <cx:pt idx="275"> $750,000 </cx:pt>
          <cx:pt idx="276"> $500,000 </cx:pt>
          <cx:pt idx="277"> $500,000 </cx:pt>
          <cx:pt idx="278"> $750,000 </cx:pt>
          <cx:pt idx="279"> $500,000 </cx:pt>
          <cx:pt idx="280"> $750,000 </cx:pt>
          <cx:pt idx="281"> $600,000 </cx:pt>
          <cx:pt idx="282"> $750,000 </cx:pt>
          <cx:pt idx="283"> $500,000 </cx:pt>
          <cx:pt idx="284"> $600,000 </cx:pt>
          <cx:pt idx="285"> $750,000 </cx:pt>
          <cx:pt idx="286"> $600,000 </cx:pt>
          <cx:pt idx="287"> $750,000 </cx:pt>
          <cx:pt idx="288"> $750,000 </cx:pt>
          <cx:pt idx="289"> $750,000 </cx:pt>
          <cx:pt idx="290"> $600,000 </cx:pt>
          <cx:pt idx="291"> $600,000 </cx:pt>
          <cx:pt idx="292"> $500,000 </cx:pt>
          <cx:pt idx="293"> $750,000 </cx:pt>
          <cx:pt idx="294"> $600,000 </cx:pt>
          <cx:pt idx="295"> $600,000 </cx:pt>
          <cx:pt idx="296"> $750,000 </cx:pt>
          <cx:pt idx="297"> $500,000 </cx:pt>
          <cx:pt idx="298"> $750,000 </cx:pt>
          <cx:pt idx="299"> $600,000 </cx:pt>
          <cx:pt idx="300"> $750,000 </cx:pt>
          <cx:pt idx="301"> $500,000 </cx:pt>
          <cx:pt idx="302"> $600,000 </cx:pt>
          <cx:pt idx="303"> $750,000 </cx:pt>
          <cx:pt idx="304"> $500,000 </cx:pt>
          <cx:pt idx="305"> $600,000 </cx:pt>
          <cx:pt idx="306"> $750,000 </cx:pt>
          <cx:pt idx="307"> $750,000 </cx:pt>
          <cx:pt idx="308"> $750,000 </cx:pt>
          <cx:pt idx="309"> $600,000 </cx:pt>
          <cx:pt idx="310"> $750,000 </cx:pt>
          <cx:pt idx="311"> $600,000 </cx:pt>
          <cx:pt idx="312"> $600,000 </cx:pt>
          <cx:pt idx="313"> $600,000 </cx:pt>
          <cx:pt idx="314"> $500,000 </cx:pt>
          <cx:pt idx="315"> $600,000 </cx:pt>
          <cx:pt idx="316"> $500,000 </cx:pt>
          <cx:pt idx="317"> $500,000 </cx:pt>
          <cx:pt idx="318"> $500,000 </cx:pt>
          <cx:pt idx="319"> $500,000 </cx:pt>
          <cx:pt idx="320"> $500,000 </cx:pt>
          <cx:pt idx="321"> $750,000 </cx:pt>
          <cx:pt idx="322"> $500,000 </cx:pt>
          <cx:pt idx="323"> $500,000 </cx:pt>
          <cx:pt idx="324"> $600,000 </cx:pt>
          <cx:pt idx="325"> $750,000 </cx:pt>
          <cx:pt idx="326"> $500,000 </cx:pt>
          <cx:pt idx="327"> $750,000 </cx:pt>
          <cx:pt idx="328"> $500,000 </cx:pt>
          <cx:pt idx="329"> $500,000 </cx:pt>
          <cx:pt idx="330"> $500,000 </cx:pt>
          <cx:pt idx="331"> $600,000 </cx:pt>
          <cx:pt idx="332"> $750,000 </cx:pt>
          <cx:pt idx="333"> $500,000 </cx:pt>
          <cx:pt idx="334"> $500,000 </cx:pt>
          <cx:pt idx="335"> $600,000 </cx:pt>
          <cx:pt idx="336"> $600,000 </cx:pt>
          <cx:pt idx="337"> $600,000 </cx:pt>
          <cx:pt idx="338"> $750,000 </cx:pt>
          <cx:pt idx="339"> $500,000 </cx:pt>
          <cx:pt idx="340"> $600,000 </cx:pt>
          <cx:pt idx="341"> $500,000 </cx:pt>
          <cx:pt idx="342"> $600,000 </cx:pt>
          <cx:pt idx="343"> $500,000 </cx:pt>
          <cx:pt idx="344"> $600,000 </cx:pt>
          <cx:pt idx="345"> $600,000 </cx:pt>
          <cx:pt idx="346"> $600,000 </cx:pt>
          <cx:pt idx="347"> $500,000 </cx:pt>
          <cx:pt idx="348"> $750,000 </cx:pt>
          <cx:pt idx="349"> $500,000 </cx:pt>
          <cx:pt idx="350"> $600,000 </cx:pt>
          <cx:pt idx="351"> $600,000 </cx:pt>
          <cx:pt idx="352"> $600,000 </cx:pt>
          <cx:pt idx="353"> $500,000 </cx:pt>
          <cx:pt idx="354"> $500,000 </cx:pt>
          <cx:pt idx="355"> $500,000 </cx:pt>
          <cx:pt idx="356"> $600,000 </cx:pt>
          <cx:pt idx="357"> $750,000 </cx:pt>
          <cx:pt idx="358"> $500,000 </cx:pt>
          <cx:pt idx="359"> $600,000 </cx:pt>
          <cx:pt idx="360"> $500,000 </cx:pt>
          <cx:pt idx="361"> $750,000 </cx:pt>
          <cx:pt idx="362"> $600,000 </cx:pt>
          <cx:pt idx="363"> $600,000 </cx:pt>
          <cx:pt idx="364"> $750,000 </cx:pt>
          <cx:pt idx="365"> $600,000 </cx:pt>
          <cx:pt idx="366"> $750,000 </cx:pt>
          <cx:pt idx="367"> $750,000 </cx:pt>
          <cx:pt idx="368"> $600,000 </cx:pt>
          <cx:pt idx="369"> $600,000 </cx:pt>
          <cx:pt idx="370"> $600,000 </cx:pt>
          <cx:pt idx="371"> $750,000 </cx:pt>
          <cx:pt idx="372"> $750,000 </cx:pt>
          <cx:pt idx="373"> $750,000 </cx:pt>
          <cx:pt idx="374"> $500,000 </cx:pt>
          <cx:pt idx="375"> $600,000 </cx:pt>
          <cx:pt idx="376"> $750,000 </cx:pt>
          <cx:pt idx="377"> $750,000 </cx:pt>
          <cx:pt idx="378"> $750,000 </cx:pt>
          <cx:pt idx="379"> $600,000 </cx:pt>
          <cx:pt idx="380"> $600,000 </cx:pt>
          <cx:pt idx="381"> $750,000 </cx:pt>
          <cx:pt idx="382"> $750,000 </cx:pt>
          <cx:pt idx="383"> $500,000 </cx:pt>
          <cx:pt idx="384"> $750,000 </cx:pt>
          <cx:pt idx="385"> $500,000 </cx:pt>
          <cx:pt idx="386"> $600,000 </cx:pt>
          <cx:pt idx="387"> $750,000 </cx:pt>
          <cx:pt idx="388"> $600,000 </cx:pt>
          <cx:pt idx="389"> $750,000 </cx:pt>
          <cx:pt idx="390"> $600,000 </cx:pt>
          <cx:pt idx="391"> $500,000 </cx:pt>
          <cx:pt idx="392"> $600,000 </cx:pt>
          <cx:pt idx="393"> $500,000 </cx:pt>
          <cx:pt idx="394"> $600,000 </cx:pt>
          <cx:pt idx="395"> $600,000 </cx:pt>
          <cx:pt idx="396"> $500,000 </cx:pt>
          <cx:pt idx="397"> $600,000 </cx:pt>
          <cx:pt idx="398"> $600,000 </cx:pt>
          <cx:pt idx="399"> $750,000 </cx:pt>
          <cx:pt idx="400"> $600,000 </cx:pt>
          <cx:pt idx="401"> $500,000 </cx:pt>
          <cx:pt idx="402"> $750,000 </cx:pt>
          <cx:pt idx="403"> $500,000 </cx:pt>
          <cx:pt idx="404"> $600,000 </cx:pt>
          <cx:pt idx="405"> $750,000 </cx:pt>
          <cx:pt idx="406"> $750,000 </cx:pt>
          <cx:pt idx="407"> $500,000 </cx:pt>
          <cx:pt idx="408"> $750,000 </cx:pt>
          <cx:pt idx="409"> $600,000 </cx:pt>
          <cx:pt idx="410"> $500,000 </cx:pt>
          <cx:pt idx="411"> $750,000 </cx:pt>
          <cx:pt idx="412"> $600,000 </cx:pt>
          <cx:pt idx="413"> $750,000 </cx:pt>
          <cx:pt idx="414"> $750,000 </cx:pt>
          <cx:pt idx="415"> $500,000 </cx:pt>
          <cx:pt idx="416"> $600,000 </cx:pt>
          <cx:pt idx="417"> $600,000 </cx:pt>
          <cx:pt idx="418"> $600,000 </cx:pt>
          <cx:pt idx="419"> $500,000 </cx:pt>
          <cx:pt idx="420"> $600,000 </cx:pt>
          <cx:pt idx="421"> $750,000 </cx:pt>
          <cx:pt idx="422"> $750,000 </cx:pt>
          <cx:pt idx="423"> $750,000 </cx:pt>
          <cx:pt idx="424"> $750,000 </cx:pt>
          <cx:pt idx="425"> $500,000 </cx:pt>
          <cx:pt idx="426"> $600,000 </cx:pt>
          <cx:pt idx="427"> $600,000 </cx:pt>
          <cx:pt idx="428"> $500,000 </cx:pt>
          <cx:pt idx="429"> $500,000 </cx:pt>
          <cx:pt idx="430"> $750,000 </cx:pt>
          <cx:pt idx="431"> $500,000 </cx:pt>
          <cx:pt idx="432"> $750,000 </cx:pt>
          <cx:pt idx="433"> $600,000 </cx:pt>
          <cx:pt idx="434"> $600,000 </cx:pt>
          <cx:pt idx="435"> $750,000 </cx:pt>
          <cx:pt idx="436"> $500,000 </cx:pt>
          <cx:pt idx="437"> $750,000 </cx:pt>
          <cx:pt idx="438"> $750,000 </cx:pt>
          <cx:pt idx="439"> $500,000 </cx:pt>
          <cx:pt idx="440"> $600,000 </cx:pt>
          <cx:pt idx="441"> $500,000 </cx:pt>
          <cx:pt idx="442"> $600,000 </cx:pt>
          <cx:pt idx="443"> $750,000 </cx:pt>
          <cx:pt idx="444"> $600,000 </cx:pt>
          <cx:pt idx="445"> $750,000 </cx:pt>
          <cx:pt idx="446"> $600,000 </cx:pt>
          <cx:pt idx="447"> $500,000 </cx:pt>
          <cx:pt idx="448"> $600,000 </cx:pt>
          <cx:pt idx="449"> $600,000 </cx:pt>
          <cx:pt idx="450"> $500,000 </cx:pt>
          <cx:pt idx="451"> $600,000 </cx:pt>
          <cx:pt idx="452"> $750,000 </cx:pt>
          <cx:pt idx="453"> $500,000 </cx:pt>
          <cx:pt idx="454"> $600,000 </cx:pt>
          <cx:pt idx="455"> $600,000 </cx:pt>
          <cx:pt idx="456"> $500,000 </cx:pt>
          <cx:pt idx="457"> $750,000 </cx:pt>
          <cx:pt idx="458"> $600,000 </cx:pt>
          <cx:pt idx="459"> $500,000 </cx:pt>
          <cx:pt idx="460"> $750,000 </cx:pt>
          <cx:pt idx="461"> $500,000 </cx:pt>
          <cx:pt idx="462"> $600,000 </cx:pt>
          <cx:pt idx="463"> $750,000 </cx:pt>
          <cx:pt idx="464"> $750,000 </cx:pt>
          <cx:pt idx="465"> $600,000 </cx:pt>
          <cx:pt idx="466"> $750,000 </cx:pt>
          <cx:pt idx="467"> $500,000 </cx:pt>
          <cx:pt idx="468"> $750,000 </cx:pt>
          <cx:pt idx="469"> $500,000 </cx:pt>
          <cx:pt idx="470"> $600,000 </cx:pt>
          <cx:pt idx="471"> $500,000 </cx:pt>
          <cx:pt idx="472"> $600,000 </cx:pt>
          <cx:pt idx="473"> $600,000 </cx:pt>
          <cx:pt idx="474"> $600,000 </cx:pt>
          <cx:pt idx="475"> $500,000 </cx:pt>
          <cx:pt idx="476"> $750,000 </cx:pt>
          <cx:pt idx="477"> $750,000 </cx:pt>
          <cx:pt idx="478"> $500,000 </cx:pt>
          <cx:pt idx="479"> $500,000 </cx:pt>
          <cx:pt idx="480"> $500,000 </cx:pt>
          <cx:pt idx="481"> $750,000 </cx:pt>
          <cx:pt idx="482"> $750,000 </cx:pt>
          <cx:pt idx="483"> $600,000 </cx:pt>
          <cx:pt idx="484"> $750,000 </cx:pt>
          <cx:pt idx="485"> $750,000 </cx:pt>
          <cx:pt idx="486"> $750,000 </cx:pt>
          <cx:pt idx="487"> $500,000 </cx:pt>
          <cx:pt idx="488"> $750,000 </cx:pt>
          <cx:pt idx="489"> $750,000 </cx:pt>
          <cx:pt idx="490"> $750,000 </cx:pt>
          <cx:pt idx="491"> $750,000 </cx:pt>
          <cx:pt idx="492"> $500,000 </cx:pt>
          <cx:pt idx="493"> $600,000 </cx:pt>
          <cx:pt idx="494"> $500,000 </cx:pt>
          <cx:pt idx="495"> $500,000 </cx:pt>
          <cx:pt idx="496"> $750,000 </cx:pt>
          <cx:pt idx="497"> $500,000 </cx:pt>
          <cx:pt idx="498"> $750,000 </cx:pt>
          <cx:pt idx="499"> $750,000 </cx:pt>
          <cx:pt idx="500"> $500,000 </cx:pt>
          <cx:pt idx="501"> $500,000 </cx:pt>
          <cx:pt idx="502"> $750,000 </cx:pt>
          <cx:pt idx="503"> $750,000 </cx:pt>
          <cx:pt idx="504"> $600,000 </cx:pt>
          <cx:pt idx="505"> $750,000 </cx:pt>
          <cx:pt idx="506"> $750,000 </cx:pt>
          <cx:pt idx="507"> $750,000 </cx:pt>
          <cx:pt idx="508"> $500,000 </cx:pt>
          <cx:pt idx="509"> $750,000 </cx:pt>
          <cx:pt idx="510"> $600,000 </cx:pt>
          <cx:pt idx="511"> $600,000 </cx:pt>
          <cx:pt idx="512"> $500,000 </cx:pt>
          <cx:pt idx="513"> $500,000 </cx:pt>
          <cx:pt idx="514"> $600,000 </cx:pt>
          <cx:pt idx="515"> $500,000 </cx:pt>
          <cx:pt idx="516"> $750,000 </cx:pt>
          <cx:pt idx="517"> $600,000 </cx:pt>
          <cx:pt idx="518"> $600,000 </cx:pt>
          <cx:pt idx="519"> $750,000 </cx:pt>
          <cx:pt idx="520"> $500,000 </cx:pt>
          <cx:pt idx="521"> $750,000 </cx:pt>
          <cx:pt idx="522"> $500,000 </cx:pt>
          <cx:pt idx="523"> $500,000 </cx:pt>
          <cx:pt idx="524"> $750,000 </cx:pt>
          <cx:pt idx="525"> $500,000 </cx:pt>
          <cx:pt idx="526"> $500,000 </cx:pt>
          <cx:pt idx="527"> $750,000 </cx:pt>
          <cx:pt idx="528"> $500,000 </cx:pt>
          <cx:pt idx="529"> $600,000 </cx:pt>
          <cx:pt idx="530"> $600,000 </cx:pt>
          <cx:pt idx="531"> $500,000 </cx:pt>
          <cx:pt idx="532"> $750,000 </cx:pt>
          <cx:pt idx="533"> $500,000 </cx:pt>
          <cx:pt idx="534"> $600,000 </cx:pt>
          <cx:pt idx="535"> $750,000 </cx:pt>
          <cx:pt idx="536"> $500,000 </cx:pt>
          <cx:pt idx="537"> $500,000 </cx:pt>
          <cx:pt idx="538"> $600,000 </cx:pt>
          <cx:pt idx="539"> $500,000 </cx:pt>
          <cx:pt idx="540"> $500,000 </cx:pt>
          <cx:pt idx="541"> $600,000 </cx:pt>
          <cx:pt idx="542"> $600,000 </cx:pt>
          <cx:pt idx="543"> $500,000 </cx:pt>
          <cx:pt idx="544"> $600,000 </cx:pt>
          <cx:pt idx="545"> $600,000 </cx:pt>
          <cx:pt idx="546"> $600,000 </cx:pt>
          <cx:pt idx="547"> $500,000 </cx:pt>
          <cx:pt idx="548"> $500,000 </cx:pt>
          <cx:pt idx="549"> $750,000 </cx:pt>
          <cx:pt idx="550"> $600,000 </cx:pt>
          <cx:pt idx="551"> $600,000 </cx:pt>
          <cx:pt idx="552"> $600,000 </cx:pt>
          <cx:pt idx="553"> $600,000 </cx:pt>
          <cx:pt idx="554"> $750,000 </cx:pt>
          <cx:pt idx="555"> $500,000 </cx:pt>
          <cx:pt idx="556"> $500,000 </cx:pt>
          <cx:pt idx="557"> $600,000 </cx:pt>
          <cx:pt idx="558"> $750,000 </cx:pt>
          <cx:pt idx="559"> $600,000 </cx:pt>
          <cx:pt idx="560"> $500,000 </cx:pt>
          <cx:pt idx="561"> $500,000 </cx:pt>
          <cx:pt idx="562"> $500,000 </cx:pt>
          <cx:pt idx="563"> $600,000 </cx:pt>
          <cx:pt idx="564"> $500,000 </cx:pt>
          <cx:pt idx="565"> $600,000 </cx:pt>
          <cx:pt idx="566"> $600,000 </cx:pt>
          <cx:pt idx="567"> $500,000 </cx:pt>
          <cx:pt idx="568"> $600,000 </cx:pt>
          <cx:pt idx="569"> $500,000 </cx:pt>
          <cx:pt idx="570"> $750,000 </cx:pt>
          <cx:pt idx="571"> $500,000 </cx:pt>
          <cx:pt idx="572"> $500,000 </cx:pt>
          <cx:pt idx="573"> $600,000 </cx:pt>
          <cx:pt idx="574"> $500,000 </cx:pt>
          <cx:pt idx="575"> $750,000 </cx:pt>
          <cx:pt idx="576"> $600,000 </cx:pt>
          <cx:pt idx="577"> $500,000 </cx:pt>
          <cx:pt idx="578"> $600,000 </cx:pt>
          <cx:pt idx="579"> $600,000 </cx:pt>
          <cx:pt idx="580"> $750,000 </cx:pt>
          <cx:pt idx="581"> $600,000 </cx:pt>
          <cx:pt idx="582"> $600,000 </cx:pt>
          <cx:pt idx="583"> $750,000 </cx:pt>
          <cx:pt idx="584"> $750,000 </cx:pt>
          <cx:pt idx="585"> $600,000 </cx:pt>
          <cx:pt idx="586"> $600,000 </cx:pt>
          <cx:pt idx="587"> $600,000 </cx:pt>
          <cx:pt idx="588"> $600,000 </cx:pt>
          <cx:pt idx="589"> $500,000 </cx:pt>
          <cx:pt idx="590"> $600,000 </cx:pt>
          <cx:pt idx="591"> $600,000 </cx:pt>
          <cx:pt idx="592"> $750,000 </cx:pt>
          <cx:pt idx="593"> $600,000 </cx:pt>
          <cx:pt idx="594"> $500,000 </cx:pt>
          <cx:pt idx="595"> $750,000 </cx:pt>
          <cx:pt idx="596"> $500,000 </cx:pt>
          <cx:pt idx="597"> $500,000 </cx:pt>
          <cx:pt idx="598"> $600,000 </cx:pt>
          <cx:pt idx="599"> $500,000 </cx:pt>
          <cx:pt idx="600"> $600,000 </cx:pt>
          <cx:pt idx="601"> $500,000 </cx:pt>
          <cx:pt idx="602"> $600,000 </cx:pt>
          <cx:pt idx="603"> $600,000 </cx:pt>
          <cx:pt idx="604"> $600,000 </cx:pt>
          <cx:pt idx="605"> $750,000 </cx:pt>
          <cx:pt idx="606"> $750,000 </cx:pt>
          <cx:pt idx="607"> $500,000 </cx:pt>
          <cx:pt idx="608"> $750,000 </cx:pt>
          <cx:pt idx="609"> $600,000 </cx:pt>
          <cx:pt idx="610"> $500,000 </cx:pt>
          <cx:pt idx="611"> $750,000 </cx:pt>
          <cx:pt idx="612"> $600,000 </cx:pt>
          <cx:pt idx="613"> $500,000 </cx:pt>
          <cx:pt idx="614"> $600,000 </cx:pt>
          <cx:pt idx="615"> $750,000 </cx:pt>
          <cx:pt idx="616"> $750,000 </cx:pt>
          <cx:pt idx="617"> $750,000 </cx:pt>
          <cx:pt idx="618"> $750,000 </cx:pt>
          <cx:pt idx="619"> $500,000 </cx:pt>
          <cx:pt idx="620"> $750,000 </cx:pt>
          <cx:pt idx="621"> $750,000 </cx:pt>
          <cx:pt idx="622"> $600,000 </cx:pt>
          <cx:pt idx="623"> $600,000 </cx:pt>
          <cx:pt idx="624"> $750,000 </cx:pt>
          <cx:pt idx="625"> $600,000 </cx:pt>
          <cx:pt idx="626"> $750,000 </cx:pt>
          <cx:pt idx="627"> $600,000 </cx:pt>
          <cx:pt idx="628"> $600,000 </cx:pt>
          <cx:pt idx="629"> $500,000 </cx:pt>
          <cx:pt idx="630"> $600,000 </cx:pt>
          <cx:pt idx="631"> $750,000 </cx:pt>
          <cx:pt idx="632"> $600,000 </cx:pt>
          <cx:pt idx="633"> $600,000 </cx:pt>
          <cx:pt idx="634"> $750,000 </cx:pt>
          <cx:pt idx="635"> $600,000 </cx:pt>
          <cx:pt idx="636"> $600,000 </cx:pt>
          <cx:pt idx="637"> $500,000 </cx:pt>
          <cx:pt idx="638"> $600,000 </cx:pt>
          <cx:pt idx="639"> $750,000 </cx:pt>
          <cx:pt idx="640"> $750,000 </cx:pt>
          <cx:pt idx="641"> $500,000 </cx:pt>
          <cx:pt idx="642"> $750,000 </cx:pt>
          <cx:pt idx="643"> $600,000 </cx:pt>
          <cx:pt idx="644"> $500,000 </cx:pt>
          <cx:pt idx="645"> $750,000 </cx:pt>
          <cx:pt idx="646"> $500,000 </cx:pt>
          <cx:pt idx="647"> $600,000 </cx:pt>
          <cx:pt idx="648"> $750,000 </cx:pt>
          <cx:pt idx="649"> $500,000 </cx:pt>
          <cx:pt idx="650"> $500,000 </cx:pt>
          <cx:pt idx="651"> $750,000 </cx:pt>
          <cx:pt idx="652"> $600,000 </cx:pt>
          <cx:pt idx="653"> $750,000 </cx:pt>
          <cx:pt idx="654"> $500,000 </cx:pt>
          <cx:pt idx="655"> $750,000 </cx:pt>
          <cx:pt idx="656"> $600,000 </cx:pt>
          <cx:pt idx="657"> $500,000 </cx:pt>
          <cx:pt idx="658"> $600,000 </cx:pt>
          <cx:pt idx="659"> $750,000 </cx:pt>
          <cx:pt idx="660"> $500,000 </cx:pt>
          <cx:pt idx="661"> $750,000 </cx:pt>
          <cx:pt idx="662"> $600,000 </cx:pt>
          <cx:pt idx="663"> $600,000 </cx:pt>
          <cx:pt idx="664"> $750,000 </cx:pt>
          <cx:pt idx="665"> $600,000 </cx:pt>
          <cx:pt idx="666"> $600,000 </cx:pt>
          <cx:pt idx="667"> $500,000 </cx:pt>
          <cx:pt idx="668"> $750,000 </cx:pt>
          <cx:pt idx="669"> $500,000 </cx:pt>
          <cx:pt idx="670"> $600,000 </cx:pt>
          <cx:pt idx="671"> $500,000 </cx:pt>
          <cx:pt idx="672"> $600,000 </cx:pt>
          <cx:pt idx="673"> $600,000 </cx:pt>
          <cx:pt idx="674"> $750,000 </cx:pt>
          <cx:pt idx="675"> $500,000 </cx:pt>
          <cx:pt idx="676"> $500,000 </cx:pt>
          <cx:pt idx="677"> $750,000 </cx:pt>
          <cx:pt idx="678"> $500,000 </cx:pt>
          <cx:pt idx="679"> $600,000 </cx:pt>
          <cx:pt idx="680"> $500,000 </cx:pt>
          <cx:pt idx="681"> $600,000 </cx:pt>
          <cx:pt idx="682"> $500,000 </cx:pt>
          <cx:pt idx="683"> $500,000 </cx:pt>
          <cx:pt idx="684"> $750,000 </cx:pt>
          <cx:pt idx="685"> $500,000 </cx:pt>
          <cx:pt idx="686"> $500,000 </cx:pt>
          <cx:pt idx="687"> $750,000 </cx:pt>
          <cx:pt idx="688"> $750,000 </cx:pt>
          <cx:pt idx="689"> $750,000 </cx:pt>
          <cx:pt idx="690"> $500,000 </cx:pt>
          <cx:pt idx="691"> $750,000 </cx:pt>
          <cx:pt idx="692"> $500,000 </cx:pt>
          <cx:pt idx="693"> $500,000 </cx:pt>
          <cx:pt idx="694"> $600,000 </cx:pt>
          <cx:pt idx="695"> $600,000 </cx:pt>
          <cx:pt idx="696"> $500,000 </cx:pt>
          <cx:pt idx="697"> $600,000 </cx:pt>
          <cx:pt idx="698"> $500,000 </cx:pt>
          <cx:pt idx="699"> $600,000 </cx:pt>
          <cx:pt idx="700"> $750,000 </cx:pt>
          <cx:pt idx="701"> $600,000 </cx:pt>
          <cx:pt idx="702"> $750,000 </cx:pt>
          <cx:pt idx="703"> $750,000 </cx:pt>
          <cx:pt idx="704"> $600,000 </cx:pt>
          <cx:pt idx="705"> $750,000 </cx:pt>
          <cx:pt idx="706"> $750,000 </cx:pt>
          <cx:pt idx="707"> $500,000 </cx:pt>
          <cx:pt idx="708"> $600,000 </cx:pt>
          <cx:pt idx="709"> $750,000 </cx:pt>
          <cx:pt idx="710"> $500,000 </cx:pt>
          <cx:pt idx="711"> $500,000 </cx:pt>
          <cx:pt idx="712"> $500,000 </cx:pt>
          <cx:pt idx="713"> $750,000 </cx:pt>
          <cx:pt idx="714"> $600,000 </cx:pt>
          <cx:pt idx="715"> $600,000 </cx:pt>
          <cx:pt idx="716"> $600,000 </cx:pt>
          <cx:pt idx="717"> $500,000 </cx:pt>
          <cx:pt idx="718"> $500,000 </cx:pt>
          <cx:pt idx="719"> $500,000 </cx:pt>
          <cx:pt idx="720"> $750,000 </cx:pt>
          <cx:pt idx="721"> $500,000 </cx:pt>
          <cx:pt idx="722"> $500,000 </cx:pt>
          <cx:pt idx="723"> $750,000 </cx:pt>
          <cx:pt idx="724"> $600,000 </cx:pt>
          <cx:pt idx="725"> $750,000 </cx:pt>
          <cx:pt idx="726"> $600,000 </cx:pt>
          <cx:pt idx="727"> $600,000 </cx:pt>
          <cx:pt idx="728"> $750,000 </cx:pt>
          <cx:pt idx="729"> $500,000 </cx:pt>
          <cx:pt idx="730"> $600,000 </cx:pt>
          <cx:pt idx="731"> $500,000 </cx:pt>
          <cx:pt idx="732"> $600,000 </cx:pt>
          <cx:pt idx="733"> $500,000 </cx:pt>
          <cx:pt idx="734"> $600,000 </cx:pt>
          <cx:pt idx="735"> $500,000 </cx:pt>
          <cx:pt idx="736"> $500,000 </cx:pt>
          <cx:pt idx="737"> $600,000 </cx:pt>
          <cx:pt idx="738"> $500,000 </cx:pt>
          <cx:pt idx="739"> $500,000 </cx:pt>
          <cx:pt idx="740"> $500,000 </cx:pt>
          <cx:pt idx="741"> $600,000 </cx:pt>
          <cx:pt idx="742"> $500,000 </cx:pt>
          <cx:pt idx="743"> $750,000 </cx:pt>
          <cx:pt idx="744"> $600,000 </cx:pt>
          <cx:pt idx="745"> $750,000 </cx:pt>
          <cx:pt idx="746"> $750,000 </cx:pt>
          <cx:pt idx="747"> $600,000 </cx:pt>
          <cx:pt idx="748"> $600,000 </cx:pt>
          <cx:pt idx="749"> $750,000 </cx:pt>
          <cx:pt idx="750"> $750,000 </cx:pt>
          <cx:pt idx="751"> $600,000 </cx:pt>
          <cx:pt idx="752"> $750,000 </cx:pt>
          <cx:pt idx="753"> $750,000 </cx:pt>
          <cx:pt idx="754"> $600,000 </cx:pt>
          <cx:pt idx="755"> $500,000 </cx:pt>
          <cx:pt idx="756"> $500,000 </cx:pt>
          <cx:pt idx="757"> $750,000 </cx:pt>
          <cx:pt idx="758"> $600,000 </cx:pt>
          <cx:pt idx="759"> $750,000 </cx:pt>
          <cx:pt idx="760"> $750,000 </cx:pt>
          <cx:pt idx="761"> $750,000 </cx:pt>
          <cx:pt idx="762"> $500,000 </cx:pt>
          <cx:pt idx="763"> $750,000 </cx:pt>
          <cx:pt idx="764"> $750,000 </cx:pt>
          <cx:pt idx="765"> $500,000 </cx:pt>
          <cx:pt idx="766"> $600,000 </cx:pt>
          <cx:pt idx="767"> $500,000 </cx:pt>
          <cx:pt idx="768"> $750,000 </cx:pt>
          <cx:pt idx="769"> $600,000 </cx:pt>
          <cx:pt idx="770"> $500,000 </cx:pt>
          <cx:pt idx="771"> $500,000 </cx:pt>
          <cx:pt idx="772"> $500,000 </cx:pt>
          <cx:pt idx="773"> $750,000 </cx:pt>
          <cx:pt idx="774"> $750,000 </cx:pt>
          <cx:pt idx="775"> $500,000 </cx:pt>
          <cx:pt idx="776"> $500,000 </cx:pt>
          <cx:pt idx="777"> $750,000 </cx:pt>
          <cx:pt idx="778"> $750,000 </cx:pt>
          <cx:pt idx="779"> $600,000 </cx:pt>
          <cx:pt idx="780"> $750,000 </cx:pt>
          <cx:pt idx="781"> $750,000 </cx:pt>
          <cx:pt idx="782"> $750,000 </cx:pt>
          <cx:pt idx="783"> $750,000 </cx:pt>
          <cx:pt idx="784"> $600,000 </cx:pt>
          <cx:pt idx="785"> $750,000 </cx:pt>
          <cx:pt idx="786"> $500,000 </cx:pt>
          <cx:pt idx="787"> $600,000 </cx:pt>
          <cx:pt idx="788"> $500,000 </cx:pt>
          <cx:pt idx="789"> $750,000 </cx:pt>
          <cx:pt idx="790"> $500,000 </cx:pt>
          <cx:pt idx="791"> $500,000 </cx:pt>
          <cx:pt idx="792"> $750,000 </cx:pt>
          <cx:pt idx="793"> $500,000 </cx:pt>
          <cx:pt idx="794"> $500,000 </cx:pt>
          <cx:pt idx="795"> $600,000 </cx:pt>
          <cx:pt idx="796"> $750,000 </cx:pt>
          <cx:pt idx="797"> $500,000 </cx:pt>
          <cx:pt idx="798"> $600,000 </cx:pt>
          <cx:pt idx="799"> $500,000 </cx:pt>
          <cx:pt idx="800"> $500,000 </cx:pt>
          <cx:pt idx="801"> $750,000 </cx:pt>
          <cx:pt idx="802"> $750,000 </cx:pt>
          <cx:pt idx="803"> $750,000 </cx:pt>
          <cx:pt idx="804"> $600,000 </cx:pt>
          <cx:pt idx="805"> $500,000 </cx:pt>
          <cx:pt idx="806"> $750,000 </cx:pt>
          <cx:pt idx="807"> $750,000 </cx:pt>
          <cx:pt idx="808"> $500,000 </cx:pt>
          <cx:pt idx="809"> $750,000 </cx:pt>
          <cx:pt idx="810"> $600,000 </cx:pt>
          <cx:pt idx="811"> $600,000 </cx:pt>
          <cx:pt idx="812"> $750,000 </cx:pt>
          <cx:pt idx="813"> $750,000 </cx:pt>
          <cx:pt idx="814"> $750,000 </cx:pt>
          <cx:pt idx="815"> $600,000 </cx:pt>
          <cx:pt idx="816"> $500,000 </cx:pt>
          <cx:pt idx="817"> $750,000 </cx:pt>
          <cx:pt idx="818"> $750,000 </cx:pt>
          <cx:pt idx="819"> $600,000 </cx:pt>
          <cx:pt idx="820"> $750,000 </cx:pt>
          <cx:pt idx="821"> $600,000 </cx:pt>
          <cx:pt idx="822"> $600,000 </cx:pt>
          <cx:pt idx="823"> $750,000 </cx:pt>
          <cx:pt idx="824"> $500,000 </cx:pt>
          <cx:pt idx="825"> $500,000 </cx:pt>
          <cx:pt idx="826"> $600,000 </cx:pt>
          <cx:pt idx="827"> $500,000 </cx:pt>
          <cx:pt idx="828"> $750,000 </cx:pt>
          <cx:pt idx="829"> $600,000 </cx:pt>
          <cx:pt idx="830"> $500,000 </cx:pt>
          <cx:pt idx="831"> $600,000 </cx:pt>
          <cx:pt idx="832"> $600,000 </cx:pt>
          <cx:pt idx="833"> $600,000 </cx:pt>
          <cx:pt idx="834"> $750,000 </cx:pt>
          <cx:pt idx="835"> $500,000 </cx:pt>
          <cx:pt idx="836"> $750,000 </cx:pt>
          <cx:pt idx="837"> $500,000 </cx:pt>
          <cx:pt idx="838"> $750,000 </cx:pt>
          <cx:pt idx="839"> $600,000 </cx:pt>
          <cx:pt idx="840"> $750,000 </cx:pt>
          <cx:pt idx="841"> $500,000 </cx:pt>
          <cx:pt idx="842"> $750,000 </cx:pt>
          <cx:pt idx="843"> $750,000 </cx:pt>
          <cx:pt idx="844"> $600,000 </cx:pt>
          <cx:pt idx="845"> $600,000 </cx:pt>
          <cx:pt idx="846"> $600,000 </cx:pt>
          <cx:pt idx="847"> $500,000 </cx:pt>
          <cx:pt idx="848"> $500,000 </cx:pt>
          <cx:pt idx="849"> $500,000 </cx:pt>
          <cx:pt idx="850"> $600,000 </cx:pt>
          <cx:pt idx="851"> $600,000 </cx:pt>
          <cx:pt idx="852"> $600,000 </cx:pt>
          <cx:pt idx="853"> $500,000 </cx:pt>
          <cx:pt idx="854"> $500,000 </cx:pt>
          <cx:pt idx="855"> $600,000 </cx:pt>
          <cx:pt idx="856"> $500,000 </cx:pt>
          <cx:pt idx="857"> $600,000 </cx:pt>
          <cx:pt idx="858"> $600,000 </cx:pt>
          <cx:pt idx="859"> $500,000 </cx:pt>
          <cx:pt idx="860"> $750,000 </cx:pt>
          <cx:pt idx="861"> $750,000 </cx:pt>
          <cx:pt idx="862"> $600,000 </cx:pt>
          <cx:pt idx="863"> $500,000 </cx:pt>
          <cx:pt idx="864"> $600,000 </cx:pt>
          <cx:pt idx="865"> $750,000 </cx:pt>
          <cx:pt idx="866"> $500,000 </cx:pt>
          <cx:pt idx="867"> $600,000 </cx:pt>
          <cx:pt idx="868"> $500,000 </cx:pt>
          <cx:pt idx="869"> $500,000 </cx:pt>
          <cx:pt idx="870"> $750,000 </cx:pt>
          <cx:pt idx="871"> $500,000 </cx:pt>
          <cx:pt idx="872"> $500,000 </cx:pt>
          <cx:pt idx="873"> $600,000 </cx:pt>
          <cx:pt idx="874"> $750,000 </cx:pt>
          <cx:pt idx="875"> $750,000 </cx:pt>
          <cx:pt idx="876"> $600,000 </cx:pt>
          <cx:pt idx="877"> $750,000 </cx:pt>
          <cx:pt idx="878"> $750,000 </cx:pt>
          <cx:pt idx="879"> $750,000 </cx:pt>
          <cx:pt idx="880"> $500,000 </cx:pt>
          <cx:pt idx="881"> $600,000 </cx:pt>
          <cx:pt idx="882"> $750,000 </cx:pt>
          <cx:pt idx="883"> $600,000 </cx:pt>
          <cx:pt idx="884"> $600,000 </cx:pt>
          <cx:pt idx="885"> $750,000 </cx:pt>
          <cx:pt idx="886"> $750,000 </cx:pt>
          <cx:pt idx="887"> $600,000 </cx:pt>
          <cx:pt idx="888"> $600,000 </cx:pt>
          <cx:pt idx="889"> $500,000 </cx:pt>
          <cx:pt idx="890"> $600,000 </cx:pt>
          <cx:pt idx="891"> $500,000 </cx:pt>
          <cx:pt idx="892"> $500,000 </cx:pt>
          <cx:pt idx="893"> $600,000 </cx:pt>
          <cx:pt idx="894"> $500,000 </cx:pt>
          <cx:pt idx="895"> $600,000 </cx:pt>
          <cx:pt idx="896"> $750,000 </cx:pt>
          <cx:pt idx="897"> $500,000 </cx:pt>
          <cx:pt idx="898"> $750,000 </cx:pt>
          <cx:pt idx="899"> $750,000 </cx:pt>
          <cx:pt idx="900"> $600,000 </cx:pt>
          <cx:pt idx="901"> $600,000 </cx:pt>
          <cx:pt idx="902"> $600,000 </cx:pt>
          <cx:pt idx="903"> $500,000 </cx:pt>
          <cx:pt idx="904"> $500,000 </cx:pt>
          <cx:pt idx="905"> $750,000 </cx:pt>
          <cx:pt idx="906"> $750,000 </cx:pt>
          <cx:pt idx="907"> $500,000 </cx:pt>
          <cx:pt idx="908"> $600,000 </cx:pt>
          <cx:pt idx="909"> $600,000 </cx:pt>
          <cx:pt idx="910"> $600,000 </cx:pt>
          <cx:pt idx="911"> $750,000 </cx:pt>
          <cx:pt idx="912"> $500,000 </cx:pt>
          <cx:pt idx="913"> $500,000 </cx:pt>
          <cx:pt idx="914"> $750,000 </cx:pt>
          <cx:pt idx="915"> $750,000 </cx:pt>
          <cx:pt idx="916"> $750,000 </cx:pt>
          <cx:pt idx="917"> $750,000 </cx:pt>
          <cx:pt idx="918"> $750,000 </cx:pt>
          <cx:pt idx="919"> $500,000 </cx:pt>
          <cx:pt idx="920"> $500,000 </cx:pt>
          <cx:pt idx="921"> $600,000 </cx:pt>
          <cx:pt idx="922"> $500,000 </cx:pt>
          <cx:pt idx="923"> $600,000 </cx:pt>
          <cx:pt idx="924"> $600,000 </cx:pt>
          <cx:pt idx="925"> $500,000 </cx:pt>
          <cx:pt idx="926"> $600,000 </cx:pt>
          <cx:pt idx="927"> $600,000 </cx:pt>
          <cx:pt idx="928"> $600,000 </cx:pt>
          <cx:pt idx="929"> $750,000 </cx:pt>
          <cx:pt idx="930"> $600,000 </cx:pt>
          <cx:pt idx="931"> $600,000 </cx:pt>
          <cx:pt idx="932"> $750,000 </cx:pt>
          <cx:pt idx="933"> $750,000 </cx:pt>
          <cx:pt idx="934"> $500,000 </cx:pt>
          <cx:pt idx="935"> $500,000 </cx:pt>
          <cx:pt idx="936"> $750,000 </cx:pt>
          <cx:pt idx="937"> $600,000 </cx:pt>
          <cx:pt idx="938"> $750,000 </cx:pt>
          <cx:pt idx="939"> $600,000 </cx:pt>
          <cx:pt idx="940"> $750,000 </cx:pt>
          <cx:pt idx="941"> $750,000 </cx:pt>
          <cx:pt idx="942"> $600,000 </cx:pt>
          <cx:pt idx="943"> $600,000 </cx:pt>
          <cx:pt idx="944"> $600,000 </cx:pt>
          <cx:pt idx="945"> $600,000 </cx:pt>
          <cx:pt idx="946"> $750,000 </cx:pt>
          <cx:pt idx="947"> $750,000 </cx:pt>
          <cx:pt idx="948"> $600,000 </cx:pt>
          <cx:pt idx="949"> $750,000 </cx:pt>
          <cx:pt idx="950"> $500,000 </cx:pt>
          <cx:pt idx="951"> $750,000 </cx:pt>
          <cx:pt idx="952"> $600,000 </cx:pt>
          <cx:pt idx="953"> $600,000 </cx:pt>
          <cx:pt idx="954"> $600,000 </cx:pt>
          <cx:pt idx="955"> $500,000 </cx:pt>
          <cx:pt idx="956"> $600,000 </cx:pt>
          <cx:pt idx="957"> $600,000 </cx:pt>
          <cx:pt idx="958"> $500,000 </cx:pt>
          <cx:pt idx="959"> $600,000 </cx:pt>
          <cx:pt idx="960"> $600,000 </cx:pt>
          <cx:pt idx="961"> $600,000 </cx:pt>
          <cx:pt idx="962"> $500,000 </cx:pt>
          <cx:pt idx="963"> $750,000 </cx:pt>
          <cx:pt idx="964"> $750,000 </cx:pt>
          <cx:pt idx="965"> $500,000 </cx:pt>
          <cx:pt idx="966"> $750,000 </cx:pt>
          <cx:pt idx="967"> $750,000 </cx:pt>
          <cx:pt idx="968"> $500,000 </cx:pt>
          <cx:pt idx="969"> $500,000 </cx:pt>
          <cx:pt idx="970"> $750,000 </cx:pt>
          <cx:pt idx="971"> $750,000 </cx:pt>
          <cx:pt idx="972"> $600,000 </cx:pt>
          <cx:pt idx="973"> $600,000 </cx:pt>
          <cx:pt idx="974"> $600,000 </cx:pt>
          <cx:pt idx="975"> $600,000 </cx:pt>
          <cx:pt idx="976"> $750,000 </cx:pt>
          <cx:pt idx="977"> $500,000 </cx:pt>
          <cx:pt idx="978"> $600,000 </cx:pt>
          <cx:pt idx="979"> $500,000 </cx:pt>
          <cx:pt idx="980"> $750,000 </cx:pt>
          <cx:pt idx="981"> $600,000 </cx:pt>
          <cx:pt idx="982"> $600,000 </cx:pt>
          <cx:pt idx="983"> $600,000 </cx:pt>
          <cx:pt idx="984"> $500,000 </cx:pt>
          <cx:pt idx="985"> $600,000 </cx:pt>
          <cx:pt idx="986"> $500,000 </cx:pt>
          <cx:pt idx="987"> $500,000 </cx:pt>
          <cx:pt idx="988"> $600,000 </cx:pt>
          <cx:pt idx="989"> $500,000 </cx:pt>
          <cx:pt idx="990"> $600,000 </cx:pt>
          <cx:pt idx="991"> $600,000 </cx:pt>
          <cx:pt idx="992"> $750,000 </cx:pt>
          <cx:pt idx="993"> $500,000 </cx:pt>
          <cx:pt idx="994"> $750,000 </cx:pt>
          <cx:pt idx="995"> $600,000 </cx:pt>
          <cx:pt idx="996"> $600,000 </cx:pt>
          <cx:pt idx="997"> $750,000 </cx:pt>
          <cx:pt idx="998"> $500,000 </cx:pt>
          <cx:pt idx="999"> $750,000 </cx:pt>
        </cx:lvl>
      </cx:strDim>
      <cx:numDim type="val">
        <cx:f>Calculations!$M$2:$M$1001</cx:f>
        <cx:lvl ptCount="1000" formatCode="0.0%">
          <cx:pt idx="0">1.5847720000000001</cx:pt>
          <cx:pt idx="1">1.4856866666666666</cx:pt>
          <cx:pt idx="2">1.1081813333333332</cx:pt>
          <cx:pt idx="3">1.838522</cx:pt>
          <cx:pt idx="4">1.4280679999999999</cx:pt>
          <cx:pt idx="5">1.0018226666666668</cx:pt>
          <cx:pt idx="6">1.6413580000000001</cx:pt>
          <cx:pt idx="7">0.68908400000000003</cx:pt>
          <cx:pt idx="8">0.62931466666666669</cx:pt>
          <cx:pt idx="9">1.2903659999999999</cx:pt>
          <cx:pt idx="10">1.38656</cx:pt>
          <cx:pt idx="11">1.0030116666666666</cx:pt>
          <cx:pt idx="12">1.12792</cx:pt>
          <cx:pt idx="13">1.2129426666666667</cx:pt>
          <cx:pt idx="14">0.94676266666666664</cx:pt>
          <cx:pt idx="15">1.2789820000000001</cx:pt>
          <cx:pt idx="16">1.3012216666666667</cx:pt>
          <cx:pt idx="17">0.88323733333333332</cx:pt>
          <cx:pt idx="18">1.0104880000000001</cx:pt>
          <cx:pt idx="19">0.91842666666666661</cx:pt>
          <cx:pt idx="20">0.84498799999999996</cx:pt>
          <cx:pt idx="21">0.69464400000000004</cx:pt>
          <cx:pt idx="22">0.57401733333333338</cx:pt>
          <cx:pt idx="23">1.2281626666666667</cx:pt>
          <cx:pt idx="24">1.271174</cx:pt>
          <cx:pt idx="25">1.4223680000000001</cx:pt>
          <cx:pt idx="26">0.72851600000000005</cx:pt>
          <cx:pt idx="27">0.83385399999999998</cx:pt>
          <cx:pt idx="28">0.95321866666666666</cx:pt>
          <cx:pt idx="29">0.84986133333333336</cx:pt>
          <cx:pt idx="30">1.2496419999999999</cx:pt>
          <cx:pt idx="31">1.2852683333333332</cx:pt>
          <cx:pt idx="32">1.4373800000000001</cx:pt>
          <cx:pt idx="33">0.68290133333333336</cx:pt>
          <cx:pt idx="34">1.3121080000000001</cx:pt>
          <cx:pt idx="35">1.1186739999999999</cx:pt>
          <cx:pt idx="36">0.93393199999999998</cx:pt>
          <cx:pt idx="37">0.79712266666666665</cx:pt>
          <cx:pt idx="38">0.93145333333333336</cx:pt>
          <cx:pt idx="39">1.3017013333333334</cx:pt>
          <cx:pt idx="40">1.0366566666666666</cx:pt>
          <cx:pt idx="41">1.4480580000000001</cx:pt>
          <cx:pt idx="42">1.1594053333333334</cx:pt>
          <cx:pt idx="43">1.2490566666666667</cx:pt>
          <cx:pt idx="44">1.03643</cx:pt>
          <cx:pt idx="45">0.79429000000000005</cx:pt>
          <cx:pt idx="46">1.100792</cx:pt>
          <cx:pt idx="47">0.79571999999999998</cx:pt>
          <cx:pt idx="48">0.98727399999999998</cx:pt>
          <cx:pt idx="49">1.08908</cx:pt>
          <cx:pt idx="50">1.0041306666666667</cx:pt>
          <cx:pt idx="51">0.82392799999999999</cx:pt>
          <cx:pt idx="52">0.93300666666666665</cx:pt>
          <cx:pt idx="53">0.62421499999999996</cx:pt>
          <cx:pt idx="54">0.99086333333333332</cx:pt>
          <cx:pt idx="55">0.95847499999999997</cx:pt>
          <cx:pt idx="56">1.9193800000000001</cx:pt>
          <cx:pt idx="57">1.6422583333333334</cx:pt>
          <cx:pt idx="58">0.85990833333333339</cx:pt>
          <cx:pt idx="59">0.66775466666666672</cx:pt>
          <cx:pt idx="60">1.1525716666666668</cx:pt>
          <cx:pt idx="61">0.86616599999999999</cx:pt>
          <cx:pt idx="62">1.0522813333333334</cx:pt>
          <cx:pt idx="63">1.2049033333333334</cx:pt>
          <cx:pt idx="64">1.0266933333333332</cx:pt>
          <cx:pt idx="65">0.79574400000000001</cx:pt>
          <cx:pt idx="66">1.4608416666666666</cx:pt>
          <cx:pt idx="67">1.4167799999999999</cx:pt>
          <cx:pt idx="68">1.0367506666666666</cx:pt>
          <cx:pt idx="69">0.6172266666666667</cx:pt>
          <cx:pt idx="70">0.75148666666666664</cx:pt>
          <cx:pt idx="71">1.706315</cx:pt>
          <cx:pt idx="72">1.636218</cx:pt>
          <cx:pt idx="73">1.0145573333333333</cx:pt>
          <cx:pt idx="74">1.2493479999999999</cx:pt>
          <cx:pt idx="75">0.82853200000000005</cx:pt>
          <cx:pt idx="76">1.6779500000000001</cx:pt>
          <cx:pt idx="77">1.0692813333333333</cx:pt>
          <cx:pt idx="78">0.89199733333333331</cx:pt>
          <cx:pt idx="79">2.0039400000000001</cx:pt>
          <cx:pt idx="80">0.76075499999999996</cx:pt>
          <cx:pt idx="81">0.89050166666666664</cx:pt>
          <cx:pt idx="82">1.0015400000000001</cx:pt>
          <cx:pt idx="83">1.0747640000000001</cx:pt>
          <cx:pt idx="84">1.1798120000000001</cx:pt>
          <cx:pt idx="85">1.002658</cx:pt>
          <cx:pt idx="86">0.95138800000000001</cx:pt>
          <cx:pt idx="87">0.72011066666666668</cx:pt>
          <cx:pt idx="88">0.68815999999999999</cx:pt>
          <cx:pt idx="89">1.1045640000000001</cx:pt>
          <cx:pt idx="90">1.2466116666666667</cx:pt>
          <cx:pt idx="91">0.72127066666666662</cx:pt>
          <cx:pt idx="92">0.43973800000000002</cx:pt>
          <cx:pt idx="93">0.99151400000000001</cx:pt>
          <cx:pt idx="94">0.76480933333333334</cx:pt>
          <cx:pt idx="95">1.1013820000000001</cx:pt>
          <cx:pt idx="96">2.460404</cx:pt>
          <cx:pt idx="97">1.2401413333333333</cx:pt>
          <cx:pt idx="98">1.048565</cx:pt>
          <cx:pt idx="99">0.81287066666666663</cx:pt>
          <cx:pt idx="100">1.0513760000000001</cx:pt>
          <cx:pt idx="101">0.88183066666666665</cx:pt>
          <cx:pt idx="102">1.2625740000000001</cx:pt>
          <cx:pt idx="103">0.57130333333333339</cx:pt>
          <cx:pt idx="104">1.268702</cx:pt>
          <cx:pt idx="105">0.88575866666666669</cx:pt>
          <cx:pt idx="106">1.1483373333333333</cx:pt>
          <cx:pt idx="107">0.65755200000000003</cx:pt>
          <cx:pt idx="108">0.63240133333333337</cx:pt>
          <cx:pt idx="109">1.0190053333333333</cx:pt>
          <cx:pt idx="110">1.032008</cx:pt>
          <cx:pt idx="111">0.55684833333333328</cx:pt>
          <cx:pt idx="112">1.184736</cx:pt>
          <cx:pt idx="113">0.76392166666666672</cx:pt>
          <cx:pt idx="114">0.821496</cx:pt>
          <cx:pt idx="115">1.1342453333333333</cx:pt>
          <cx:pt idx="116">1.3371900000000001</cx:pt>
          <cx:pt idx="117">1.3856426666666666</cx:pt>
          <cx:pt idx="118">0.60267000000000004</cx:pt>
          <cx:pt idx="119">1.362422</cx:pt>
          <cx:pt idx="120">1.3777916666666667</cx:pt>
          <cx:pt idx="121">1.4956799999999999</cx:pt>
          <cx:pt idx="122">0.93959866666666669</cx:pt>
          <cx:pt idx="123">0.91505599999999998</cx:pt>
          <cx:pt idx="124">0.63774399999999998</cx:pt>
          <cx:pt idx="125">0.84482666666666661</cx:pt>
          <cx:pt idx="126">0.92167333333333334</cx:pt>
          <cx:pt idx="127">0.81445199999999995</cx:pt>
          <cx:pt idx="128">1.0131349999999999</cx:pt>
          <cx:pt idx="129">1.36656</cx:pt>
          <cx:pt idx="130">1.2652859999999999</cx:pt>
          <cx:pt idx="131">0.97649666666666668</cx:pt>
          <cx:pt idx="132">1.442712</cx:pt>
          <cx:pt idx="133">1.0704733333333334</cx:pt>
          <cx:pt idx="134">0.90285599999999999</cx:pt>
          <cx:pt idx="135">1.1347093333333333</cx:pt>
          <cx:pt idx="136">0.92377166666666666</cx:pt>
          <cx:pt idx="137">1.1000773333333334</cx:pt>
          <cx:pt idx="138">2.201282</cx:pt>
          <cx:pt idx="139">1.5912500000000001</cx:pt>
          <cx:pt idx="140">0.62892933333333334</cx:pt>
          <cx:pt idx="141">1.023555</cx:pt>
          <cx:pt idx="142">0.79465166666666665</cx:pt>
          <cx:pt idx="143">1.2288033333333332</cx:pt>
          <cx:pt idx="144">1.2810239999999999</cx:pt>
          <cx:pt idx="145">0.88572499999999998</cx:pt>
          <cx:pt idx="146">1.941322</cx:pt>
          <cx:pt idx="147">0.73258933333333331</cx:pt>
          <cx:pt idx="148">0.98084833333333332</cx:pt>
          <cx:pt idx="149">1.1193716666666667</cx:pt>
          <cx:pt idx="150">1.7887900000000001</cx:pt>
          <cx:pt idx="151">0.67181466666666667</cx:pt>
          <cx:pt idx="152">1.2052883333333333</cx:pt>
          <cx:pt idx="153">1.37262</cx:pt>
          <cx:pt idx="154">1.0924906666666667</cx:pt>
          <cx:pt idx="155">0.98624933333333331</cx:pt>
          <cx:pt idx="156">1.2318583333333333</cx:pt>
          <cx:pt idx="157">1.1114866666666667</cx:pt>
          <cx:pt idx="158">0.68934666666666666</cx:pt>
          <cx:pt idx="159">0.91836166666666663</cx:pt>
          <cx:pt idx="160">0.91450799999999999</cx:pt>
          <cx:pt idx="161">0.98935600000000001</cx:pt>
          <cx:pt idx="162">1.103928</cx:pt>
          <cx:pt idx="163">1.1029066666666667</cx:pt>
          <cx:pt idx="164">1.4208216666666666</cx:pt>
          <cx:pt idx="165">0.93258666666666667</cx:pt>
          <cx:pt idx="166">1.2075483333333332</cx:pt>
          <cx:pt idx="167">1.6970179999999999</cx:pt>
          <cx:pt idx="168">1.3855516666666667</cx:pt>
          <cx:pt idx="169">0.86353333333333337</cx:pt>
          <cx:pt idx="170">0.86897000000000002</cx:pt>
          <cx:pt idx="171">1.484246</cx:pt>
          <cx:pt idx="172">1.2870133333333333</cx:pt>
          <cx:pt idx="173">0.95988399999999996</cx:pt>
          <cx:pt idx="174">1.1993119999999999</cx:pt>
          <cx:pt idx="175">1.7531540000000001</cx:pt>
          <cx:pt idx="176">1.1562616666666667</cx:pt>
          <cx:pt idx="177">0.944824</cx:pt>
          <cx:pt idx="178">0.84789199999999998</cx:pt>
          <cx:pt idx="179">0.9614813333333333</cx:pt>
          <cx:pt idx="180">0.769536</cx:pt>
          <cx:pt idx="181">1.052028</cx:pt>
          <cx:pt idx="182">0.88649599999999995</cx:pt>
          <cx:pt idx="183">1.30535</cx:pt>
          <cx:pt idx="184">0.83946833333333337</cx:pt>
          <cx:pt idx="185">0.90782666666666667</cx:pt>
          <cx:pt idx="186">1.3849499999999999</cx:pt>
          <cx:pt idx="187">1.3858966666666668</cx:pt>
          <cx:pt idx="188">0.95904400000000001</cx:pt>
          <cx:pt idx="189">1.4757633333333333</cx:pt>
          <cx:pt idx="190">1.2606949999999999</cx:pt>
          <cx:pt idx="191">1.3095653333333332</cx:pt>
          <cx:pt idx="192">1.52142</cx:pt>
          <cx:pt idx="193">0.81134266666666666</cx:pt>
          <cx:pt idx="194">1.2847426666666666</cx:pt>
          <cx:pt idx="195">1.5353383333333332</cx:pt>
          <cx:pt idx="196">0.97279199999999999</cx:pt>
          <cx:pt idx="197">1.4235720000000001</cx:pt>
          <cx:pt idx="198">0.57666933333333337</cx:pt>
          <cx:pt idx="199">1.3282700000000001</cx:pt>
          <cx:pt idx="200">1.3136399999999999</cx:pt>
          <cx:pt idx="201">0.53759466666666667</cx:pt>
          <cx:pt idx="202">0.89072600000000002</cx:pt>
          <cx:pt idx="203">1.365712</cx:pt>
          <cx:pt idx="204">1.16828</cx:pt>
          <cx:pt idx="205">1.060484</cx:pt>
          <cx:pt idx="206">1.3223816666666666</cx:pt>
          <cx:pt idx="207">1.0024066666666667</cx:pt>
          <cx:pt idx="208">0.99398666666666669</cx:pt>
          <cx:pt idx="209">1.5412483333333333</cx:pt>
          <cx:pt idx="210">1.669168</cx:pt>
          <cx:pt idx="211">0.95611000000000002</cx:pt>
          <cx:pt idx="212">0.85152799999999995</cx:pt>
          <cx:pt idx="213">0.98907166666666668</cx:pt>
          <cx:pt idx="214">0.66267866666666664</cx:pt>
          <cx:pt idx="215">0.76456000000000002</cx:pt>
          <cx:pt idx="216">1.0624583333333333</cx:pt>
          <cx:pt idx="217">1.1744966666666667</cx:pt>
          <cx:pt idx="218">0.98834999999999995</cx:pt>
          <cx:pt idx="219">1.513415</cx:pt>
          <cx:pt idx="220">1.7086440000000001</cx:pt>
          <cx:pt idx="221">1.03596</cx:pt>
          <cx:pt idx="222">0.81376133333333334</cx:pt>
          <cx:pt idx="223">1.1636583333333332</cx:pt>
          <cx:pt idx="224">1.20384</cx:pt>
          <cx:pt idx="225">1.1936020000000001</cx:pt>
          <cx:pt idx="226">1.1238300000000001</cx:pt>
          <cx:pt idx="227">0.6523026666666667</cx:pt>
          <cx:pt idx="228">1.3496666666666666</cx:pt>
          <cx:pt idx="229">0.80172500000000002</cx:pt>
          <cx:pt idx="230">1.031684</cx:pt>
          <cx:pt idx="231">1.3297760000000001</cx:pt>
          <cx:pt idx="232">1.562065</cx:pt>
          <cx:pt idx="233">1.2928599999999999</cx:pt>
          <cx:pt idx="234">1.5548666666666666</cx:pt>
          <cx:pt idx="235">1.3858266666666668</cx:pt>
          <cx:pt idx="236">1.2096316666666667</cx:pt>
          <cx:pt idx="237">1.8845099999999999</cx:pt>
          <cx:pt idx="238">1.850228</cx:pt>
          <cx:pt idx="239">0.81371333333333329</cx:pt>
          <cx:pt idx="240">0.82773066666666661</cx:pt>
          <cx:pt idx="241">1.1238600000000001</cx:pt>
          <cx:pt idx="242">0.93143333333333334</cx:pt>
          <cx:pt idx="243">0.96427399999999996</cx:pt>
          <cx:pt idx="244">0.8814683333333333</cx:pt>
          <cx:pt idx="245">0.966194</cx:pt>
          <cx:pt idx="246">1.538894</cx:pt>
          <cx:pt idx="247">0.65731399999999995</cx:pt>
          <cx:pt idx="248">1.5846819999999999</cx:pt>
          <cx:pt idx="249">0.60025166666666663</cx:pt>
          <cx:pt idx="250">0.92189333333333334</cx:pt>
          <cx:pt idx="251">0.96360400000000002</cx:pt>
          <cx:pt idx="252">1.1738516666666667</cx:pt>
          <cx:pt idx="253">1.012025</cx:pt>
          <cx:pt idx="254">1.5103583333333332</cx:pt>
          <cx:pt idx="255">0.61861200000000005</cx:pt>
          <cx:pt idx="256">1.2822426666666666</cx:pt>
          <cx:pt idx="257">1.3288899999999999</cx:pt>
          <cx:pt idx="258">1.4844139999999999</cx:pt>
          <cx:pt idx="259">0.5616173333333333</cx:pt>
          <cx:pt idx="260">0.83543400000000001</cx:pt>
          <cx:pt idx="261">0.9091906666666667</cx:pt>
          <cx:pt idx="262">0.98904999999999998</cx:pt>
          <cx:pt idx="263">1.002678</cx:pt>
          <cx:pt idx="264">0.92364133333333331</cx:pt>
          <cx:pt idx="265">1.21357</cx:pt>
          <cx:pt idx="266">1.1955433333333334</cx:pt>
          <cx:pt idx="267">1.0682516666666666</cx:pt>
          <cx:pt idx="268">1.4401766666666667</cx:pt>
          <cx:pt idx="269">1.2250700000000001</cx:pt>
          <cx:pt idx="270">1.6882566666666667</cx:pt>
          <cx:pt idx="271">1.288872</cx:pt>
          <cx:pt idx="272">0.70003199999999999</cx:pt>
          <cx:pt idx="273">1.0334559999999999</cx:pt>
          <cx:pt idx="274">1.4605416666666666</cx:pt>
          <cx:pt idx="275">1.4430186666666667</cx:pt>
          <cx:pt idx="276">1.29304</cx:pt>
          <cx:pt idx="277">1.299776</cx:pt>
          <cx:pt idx="278">1.1016319999999999</cx:pt>
          <cx:pt idx="279">1.8285020000000001</cx:pt>
          <cx:pt idx="280">1.2004533333333334</cx:pt>
          <cx:pt idx="281">1.3013033333333333</cx:pt>
          <cx:pt idx="282">1.0331026666666667</cx:pt>
          <cx:pt idx="283">1.343872</cx:pt>
          <cx:pt idx="284">1.0029933333333334</cx:pt>
          <cx:pt idx="285">0.8451373333333333</cx:pt>
          <cx:pt idx="286">1.2766949999999999</cx:pt>
          <cx:pt idx="287">0.42337333333333332</cx:pt>
          <cx:pt idx="288">1.090924</cx:pt>
          <cx:pt idx="289">1.3267679999999999</cx:pt>
          <cx:pt idx="290">1.2448283333333334</cx:pt>
          <cx:pt idx="291">1.650075</cx:pt>
          <cx:pt idx="292">1.1580299999999999</cx:pt>
          <cx:pt idx="293">0.52530933333333329</cx:pt>
          <cx:pt idx="294">1.0385833333333334</cx:pt>
          <cx:pt idx="295">1.4017200000000001</cx:pt>
          <cx:pt idx="296">1.592984</cx:pt>
          <cx:pt idx="297">1.5254920000000001</cx:pt>
          <cx:pt idx="298">1.0738533333333333</cx:pt>
          <cx:pt idx="299">1.1039933333333334</cx:pt>
          <cx:pt idx="300">1.4491266666666667</cx:pt>
          <cx:pt idx="301">1.7910980000000001</cx:pt>
          <cx:pt idx="302">1.0088649999999999</cx:pt>
          <cx:pt idx="303">0.72021599999999997</cx:pt>
          <cx:pt idx="304">1.9364319999999999</cx:pt>
          <cx:pt idx="305">1.1944516666666667</cx:pt>
          <cx:pt idx="306">1.1108453333333332</cx:pt>
          <cx:pt idx="307">0.84933866666666669</cx:pt>
          <cx:pt idx="308">1.0473586666666668</cx:pt>
          <cx:pt idx="309">0.72653500000000004</cx:pt>
          <cx:pt idx="310">0.58307066666666663</cx:pt>
          <cx:pt idx="311">2.0997150000000002</cx:pt>
          <cx:pt idx="312">0.83914666666666671</cx:pt>
          <cx:pt idx="313">1.0227083333333333</cx:pt>
          <cx:pt idx="314">1.1575040000000001</cx:pt>
          <cx:pt idx="315">1.0881666666666667</cx:pt>
          <cx:pt idx="316">1.2147920000000001</cx:pt>
          <cx:pt idx="317">0.87395199999999995</cx:pt>
          <cx:pt idx="318">1.483312</cx:pt>
          <cx:pt idx="319">1.6364860000000001</cx:pt>
          <cx:pt idx="320">1.3317239999999999</cx:pt>
          <cx:pt idx="321">1.0413186666666667</cx:pt>
          <cx:pt idx="322">1.2014640000000001</cx:pt>
          <cx:pt idx="323">1.4695879999999999</cx:pt>
          <cx:pt idx="324">0.94882833333333338</cx:pt>
          <cx:pt idx="325">0.81225599999999998</cx:pt>
          <cx:pt idx="326">1.0378860000000001</cx:pt>
          <cx:pt idx="327">0.61294533333333334</cx:pt>
          <cx:pt idx="328">0.816774</cx:pt>
          <cx:pt idx="329">1.294152</cx:pt>
          <cx:pt idx="330">1.652034</cx:pt>
          <cx:pt idx="331">1.254885</cx:pt>
          <cx:pt idx="332">0.71965066666666666</cx:pt>
          <cx:pt idx="333">1.5167900000000001</cx:pt>
          <cx:pt idx="334">1.275874</cx:pt>
          <cx:pt idx="335">1.3212783333333333</cx:pt>
          <cx:pt idx="336">1.6841649999999999</cx:pt>
          <cx:pt idx="337">0.77482666666666666</cx:pt>
          <cx:pt idx="338">1.537364</cx:pt>
          <cx:pt idx="339">1.352122</cx:pt>
          <cx:pt idx="340">1.5745266666666666</cx:pt>
          <cx:pt idx="341">1.7091400000000001</cx:pt>
          <cx:pt idx="342">1.0638516666666666</cx:pt>
          <cx:pt idx="343">1.8130919999999999</cx:pt>
          <cx:pt idx="344">0.79258666666666666</cx:pt>
          <cx:pt idx="345">1.2913416666666666</cx:pt>
          <cx:pt idx="346">1.4465866666666667</cx:pt>
          <cx:pt idx="347">1.0861460000000001</cx:pt>
          <cx:pt idx="348">1.1470266666666666</cx:pt>
          <cx:pt idx="349">1.21726</cx:pt>
          <cx:pt idx="350">1.4637983333333333</cx:pt>
          <cx:pt idx="351">1.1568216666666666</cx:pt>
          <cx:pt idx="352">0.87178666666666671</cx:pt>
          <cx:pt idx="353">1.7916339999999999</cx:pt>
          <cx:pt idx="354">1.30264</cx:pt>
          <cx:pt idx="355">2.1285720000000001</cx:pt>
          <cx:pt idx="356">1.0811816666666667</cx:pt>
          <cx:pt idx="357">0.77606799999999998</cx:pt>
          <cx:pt idx="358">1.1673</cx:pt>
          <cx:pt idx="359">1.5234799999999999</cx:pt>
          <cx:pt idx="360">1.14957</cx:pt>
          <cx:pt idx="361">1.2604120000000001</cx:pt>
          <cx:pt idx="362">1.3918066666666666</cx:pt>
          <cx:pt idx="363">1.8814633333333333</cx:pt>
          <cx:pt idx="364">0.53371866666666667</cx:pt>
          <cx:pt idx="365">1.5553716666666666</cx:pt>
          <cx:pt idx="366">1.2721733333333334</cx:pt>
          <cx:pt idx="367">1.0193746666666668</cx:pt>
          <cx:pt idx="368">1.159635</cx:pt>
          <cx:pt idx="369">0.80123500000000003</cx:pt>
          <cx:pt idx="370">1.3429433333333334</cx:pt>
          <cx:pt idx="371">1.0227520000000001</cx:pt>
          <cx:pt idx="372">1.2507173333333332</cx:pt>
          <cx:pt idx="373">1.1912426666666667</cx:pt>
          <cx:pt idx="374">1.1030260000000001</cx:pt>
          <cx:pt idx="375">0.46201500000000001</cx:pt>
          <cx:pt idx="376">1.311124</cx:pt>
          <cx:pt idx="377">0.82612133333333337</cx:pt>
          <cx:pt idx="378">1.2912520000000001</cx:pt>
          <cx:pt idx="379">1.2707966666666666</cx:pt>
          <cx:pt idx="380">1.2445466666666667</cx:pt>
          <cx:pt idx="381">1.4325680000000001</cx:pt>
          <cx:pt idx="382">1.15384</cx:pt>
          <cx:pt idx="383">1.0888739999999999</cx:pt>
          <cx:pt idx="384">0.89229333333333338</cx:pt>
          <cx:pt idx="385">1.4447779999999999</cx:pt>
          <cx:pt idx="386">1.1324700000000001</cx:pt>
          <cx:pt idx="387">0.387764</cx:pt>
          <cx:pt idx="388">1.3909533333333333</cx:pt>
          <cx:pt idx="389">1.2757093333333334</cx:pt>
          <cx:pt idx="390">1.463265</cx:pt>
          <cx:pt idx="391">0.74398600000000004</cx:pt>
          <cx:pt idx="392">1.3413166666666667</cx:pt>
          <cx:pt idx="393">2.393818</cx:pt>
          <cx:pt idx="394">0.63771666666666671</cx:pt>
          <cx:pt idx="395">1.1037816666666667</cx:pt>
          <cx:pt idx="396">1.271128</cx:pt>
          <cx:pt idx="397">1.0990249999999999</cx:pt>
          <cx:pt idx="398">1.3129416666666667</cx:pt>
          <cx:pt idx="399">0.71855466666666667</cx:pt>
          <cx:pt idx="400">1.5849783333333334</cx:pt>
          <cx:pt idx="401">1.5305660000000001</cx:pt>
          <cx:pt idx="402">0.60005466666666663</cx:pt>
          <cx:pt idx="403">1.5273760000000001</cx:pt>
          <cx:pt idx="404">1.19055</cx:pt>
          <cx:pt idx="405">1.2648506666666666</cx:pt>
          <cx:pt idx="406">0.99687333333333328</cx:pt>
          <cx:pt idx="407">1.1998200000000001</cx:pt>
          <cx:pt idx="408">0.73422933333333329</cx:pt>
          <cx:pt idx="409">1.0974216666666667</cx:pt>
          <cx:pt idx="410">1.0877060000000001</cx:pt>
          <cx:pt idx="411">0.55115466666666668</cx:pt>
          <cx:pt idx="412">1.3019166666666666</cx:pt>
          <cx:pt idx="413">0.71648000000000001</cx:pt>
          <cx:pt idx="414">0.84631466666666666</cx:pt>
          <cx:pt idx="415">1.3801559999999999</cx:pt>
          <cx:pt idx="416">1.1107566666666666</cx:pt>
          <cx:pt idx="417">1.4238616666666666</cx:pt>
          <cx:pt idx="418">1.2242433333333334</cx:pt>
          <cx:pt idx="419">1.450016</cx:pt>
          <cx:pt idx="420">1.6588566666666666</cx:pt>
          <cx:pt idx="421">1.4186226666666666</cx:pt>
          <cx:pt idx="422">0.72104133333333331</cx:pt>
          <cx:pt idx="423">0.88710933333333331</cx:pt>
          <cx:pt idx="424">0.88131066666666669</cx:pt>
          <cx:pt idx="425">1.604068</cx:pt>
          <cx:pt idx="426">1.8208883333333334</cx:pt>
          <cx:pt idx="427">1.4531966666666667</cx:pt>
          <cx:pt idx="428">1.6293299999999999</cx:pt>
          <cx:pt idx="429">1.155354</cx:pt>
          <cx:pt idx="430">0.83522666666666667</cx:pt>
          <cx:pt idx="431">1.7204839999999999</cx:pt>
          <cx:pt idx="432">1.1869866666666666</cx:pt>
          <cx:pt idx="433">1.022205</cx:pt>
          <cx:pt idx="434">1.6702083333333333</cx:pt>
          <cx:pt idx="435">0.68133866666666665</cx:pt>
          <cx:pt idx="436">1.2824500000000001</cx:pt>
          <cx:pt idx="437">1.1808653333333334</cx:pt>
          <cx:pt idx="438">0.85084400000000004</cx:pt>
          <cx:pt idx="439">1.1993419999999999</cx:pt>
          <cx:pt idx="440">1.3252550000000001</cx:pt>
          <cx:pt idx="441">1.27617</cx:pt>
          <cx:pt idx="442">1.0336733333333334</cx:pt>
          <cx:pt idx="443">0.93064400000000003</cx:pt>
          <cx:pt idx="444">1.2888366666666666</cx:pt>
          <cx:pt idx="445">0.9769066666666667</cx:pt>
          <cx:pt idx="446">1.5188083333333333</cx:pt>
          <cx:pt idx="447">0.59666799999999998</cx:pt>
          <cx:pt idx="448">1.2348566666666667</cx:pt>
          <cx:pt idx="449">1.2582549999999999</cx:pt>
          <cx:pt idx="450">1.84884</cx:pt>
          <cx:pt idx="451">1.0790716666666667</cx:pt>
          <cx:pt idx="452">0.9016426666666667</cx:pt>
          <cx:pt idx="453">1.091002</cx:pt>
          <cx:pt idx="454">1.0417533333333333</cx:pt>
          <cx:pt idx="455">1.2446316666666666</cx:pt>
          <cx:pt idx="456">1.6615059999999999</cx:pt>
          <cx:pt idx="457">1.1737573333333333</cx:pt>
          <cx:pt idx="458">1.0391616666666668</cx:pt>
          <cx:pt idx="459">1.0102439999999999</cx:pt>
          <cx:pt idx="460">0.88645333333333332</cx:pt>
          <cx:pt idx="461">2.1122459999999998</cx:pt>
          <cx:pt idx="462">1.4438433333333334</cx:pt>
          <cx:pt idx="463">0.84610933333333338</cx:pt>
          <cx:pt idx="464">1.2979546666666666</cx:pt>
          <cx:pt idx="465">0.38203500000000001</cx:pt>
          <cx:pt idx="466">0.94931200000000004</cx:pt>
          <cx:pt idx="467">1.8458760000000001</cx:pt>
          <cx:pt idx="468">1.2976573333333334</cx:pt>
          <cx:pt idx="469">1.3305659999999999</cx:pt>
          <cx:pt idx="470">0.86734166666666668</cx:pt>
          <cx:pt idx="471">1.0592839999999999</cx:pt>
          <cx:pt idx="472">1.1858683333333333</cx:pt>
          <cx:pt idx="473">1.2269049999999999</cx:pt>
          <cx:pt idx="474">1.0035733333333334</cx:pt>
          <cx:pt idx="475">1.346052</cx:pt>
          <cx:pt idx="476">1.2220293333333334</cx:pt>
          <cx:pt idx="477">0.75123066666666671</cx:pt>
          <cx:pt idx="478">1.819612</cx:pt>
          <cx:pt idx="479">1.4607060000000001</cx:pt>
          <cx:pt idx="480">1.325904</cx:pt>
          <cx:pt idx="481">0.84031866666666666</cx:pt>
          <cx:pt idx="482">0.88989466666666661</cx:pt>
          <cx:pt idx="483">0.71406333333333338</cx:pt>
          <cx:pt idx="484">0.82595600000000002</cx:pt>
          <cx:pt idx="485">1.036888</cx:pt>
          <cx:pt idx="486">0.71343066666666666</cx:pt>
          <cx:pt idx="487">1.435816</cx:pt>
          <cx:pt idx="488">0.60627733333333333</cx:pt>
          <cx:pt idx="489">0.73824400000000001</cx:pt>
          <cx:pt idx="490">0.98657733333333331</cx:pt>
          <cx:pt idx="491">1.08954</cx:pt>
          <cx:pt idx="492">1.401824</cx:pt>
          <cx:pt idx="493">1.0758816666666666</cx:pt>
          <cx:pt idx="494">1.140236</cx:pt>
          <cx:pt idx="495">1.4546520000000001</cx:pt>
          <cx:pt idx="496">1.0238719999999999</cx:pt>
          <cx:pt idx="497">1.2280040000000001</cx:pt>
          <cx:pt idx="498">0.65206666666666668</cx:pt>
          <cx:pt idx="499">1.0313893333333333</cx:pt>
          <cx:pt idx="500">1.189894</cx:pt>
          <cx:pt idx="501">0.90200800000000003</cx:pt>
          <cx:pt idx="502">0.68126533333333328</cx:pt>
          <cx:pt idx="503">1.1652173333333333</cx:pt>
          <cx:pt idx="504">1.0316366666666668</cx:pt>
          <cx:pt idx="505">0.98357866666666671</cx:pt>
          <cx:pt idx="506">1.2737706666666666</cx:pt>
          <cx:pt idx="507">0.9607026666666667</cx:pt>
          <cx:pt idx="508">1.0391900000000001</cx:pt>
          <cx:pt idx="509">1.0257893333333334</cx:pt>
          <cx:pt idx="510">1.0703983333333333</cx:pt>
          <cx:pt idx="511">1.3223133333333332</cx:pt>
          <cx:pt idx="512">1.6442220000000001</cx:pt>
          <cx:pt idx="513">1.70543</cx:pt>
          <cx:pt idx="514">1.6564416666666666</cx:pt>
          <cx:pt idx="515">1.342724</cx:pt>
          <cx:pt idx="516">1.1672106666666666</cx:pt>
          <cx:pt idx="517">0.83307833333333337</cx:pt>
          <cx:pt idx="518">0.93512833333333334</cx:pt>
          <cx:pt idx="519">0.58200133333333337</cx:pt>
          <cx:pt idx="520">1.1777420000000001</cx:pt>
          <cx:pt idx="521">1.261212</cx:pt>
          <cx:pt idx="522">1.87948</cx:pt>
          <cx:pt idx="523">1.3212600000000001</cx:pt>
          <cx:pt idx="524">0.55586933333333333</cx:pt>
          <cx:pt idx="525">1.577664</cx:pt>
          <cx:pt idx="526">1.57789</cx:pt>
          <cx:pt idx="527">0.96593866666666661</cx:pt>
          <cx:pt idx="528">0.87896600000000003</cx:pt>
          <cx:pt idx="529">1.2265866666666667</cx:pt>
          <cx:pt idx="530">1.40707</cx:pt>
          <cx:pt idx="531">0.84728400000000004</cx:pt>
          <cx:pt idx="532">0.89199600000000001</cx:pt>
          <cx:pt idx="533">1.227112</cx:pt>
          <cx:pt idx="534">1.0772783333333333</cx:pt>
          <cx:pt idx="535">0.92104533333333338</cx:pt>
          <cx:pt idx="536">1.2079040000000001</cx:pt>
          <cx:pt idx="537">0.56653799999999999</cx:pt>
          <cx:pt idx="538">1.1484433333333333</cx:pt>
          <cx:pt idx="539">1.25552</cx:pt>
          <cx:pt idx="540">1.479474</cx:pt>
          <cx:pt idx="541">0.96763166666666667</cx:pt>
          <cx:pt idx="542">0.42714333333333332</cx:pt>
          <cx:pt idx="543">1.45953</cx:pt>
          <cx:pt idx="544">1.0350266666666668</cx:pt>
          <cx:pt idx="545">0.82525999999999999</cx:pt>
          <cx:pt idx="546">1.3468850000000001</cx:pt>
          <cx:pt idx="547">1.4983900000000001</cx:pt>
          <cx:pt idx="548">1.192034</cx:pt>
          <cx:pt idx="549">1.6322760000000001</cx:pt>
          <cx:pt idx="550">1.2299216666666666</cx:pt>
          <cx:pt idx="551">0.57919833333333337</cx:pt>
          <cx:pt idx="552">1.1002216666666667</cx:pt>
          <cx:pt idx="553">1.1036233333333334</cx:pt>
          <cx:pt idx="554">0.97885866666666665</cx:pt>
          <cx:pt idx="555">1.275806</cx:pt>
          <cx:pt idx="556">0.99307199999999995</cx:pt>
          <cx:pt idx="557">0.91916666666666669</cx:pt>
          <cx:pt idx="558">1.085888</cx:pt>
          <cx:pt idx="559">1.6359616666666668</cx:pt>
          <cx:pt idx="560">1.976156</cx:pt>
          <cx:pt idx="561">1.2821119999999999</cx:pt>
          <cx:pt idx="562">1.4598</cx:pt>
          <cx:pt idx="563">1.7624566666666666</cx:pt>
          <cx:pt idx="564">1.26078</cx:pt>
          <cx:pt idx="565">0.95041833333333336</cx:pt>
          <cx:pt idx="566">1.5336083333333332</cx:pt>
          <cx:pt idx="567">1.0869420000000001</cx:pt>
          <cx:pt idx="568">1.0926783333333334</cx:pt>
          <cx:pt idx="569">1.5771820000000001</cx:pt>
          <cx:pt idx="570">1.0247893333333333</cx:pt>
          <cx:pt idx="571">1.399856</cx:pt>
          <cx:pt idx="572">1.032802</cx:pt>
          <cx:pt idx="573">1.2597133333333332</cx:pt>
          <cx:pt idx="574">1.501768</cx:pt>
          <cx:pt idx="575">1.2219720000000001</cx:pt>
          <cx:pt idx="576">0.7632983333333333</cx:pt>
          <cx:pt idx="577">1.94858</cx:pt>
          <cx:pt idx="578">1.389335</cx:pt>
          <cx:pt idx="579">0.95957833333333331</cx:pt>
          <cx:pt idx="580">0.79468266666666665</cx:pt>
          <cx:pt idx="581">1.1325183333333333</cx:pt>
          <cx:pt idx="582">0.94747166666666671</cx:pt>
          <cx:pt idx="583">1.0203173333333333</cx:pt>
          <cx:pt idx="584">1.0776613333333334</cx:pt>
          <cx:pt idx="585">0.88122833333333328</cx:pt>
          <cx:pt idx="586">1.0978483333333333</cx:pt>
          <cx:pt idx="587">1.8785700000000001</cx:pt>
          <cx:pt idx="588">1.6531516666666666</cx:pt>
          <cx:pt idx="589">0.74739</cx:pt>
          <cx:pt idx="590">1.0374766666666666</cx:pt>
          <cx:pt idx="591">1.3479216666666667</cx:pt>
          <cx:pt idx="592">0.46868533333333334</cx:pt>
          <cx:pt idx="593">1.1224099999999999</cx:pt>
          <cx:pt idx="594">0.98577199999999998</cx:pt>
          <cx:pt idx="595">1.1452933333333333</cx:pt>
          <cx:pt idx="596">1.465306</cx:pt>
          <cx:pt idx="597">0.66172799999999998</cx:pt>
          <cx:pt idx="598">1.1570750000000001</cx:pt>
          <cx:pt idx="599">0.86009800000000003</cx:pt>
          <cx:pt idx="600">1.7100983333333333</cx:pt>
          <cx:pt idx="601">1.110414</cx:pt>
          <cx:pt idx="602">0.89331000000000005</cx:pt>
          <cx:pt idx="603">0.87294833333333333</cx:pt>
          <cx:pt idx="604">1.0038533333333333</cx:pt>
          <cx:pt idx="605">0.87188266666666669</cx:pt>
          <cx:pt idx="606">1.5636319999999999</cx:pt>
          <cx:pt idx="607">1.45299</cx:pt>
          <cx:pt idx="608">0.53414133333333336</cx:pt>
          <cx:pt idx="609">1.0749116666666667</cx:pt>
          <cx:pt idx="610">1.10259</cx:pt>
          <cx:pt idx="611">1.052756</cx:pt>
          <cx:pt idx="612">1.3998383333333333</cx:pt>
          <cx:pt idx="613">1.875364</cx:pt>
          <cx:pt idx="614">1.1290966666666666</cx:pt>
          <cx:pt idx="615">1.1243186666666667</cx:pt>
          <cx:pt idx="616">0.9092986666666667</cx:pt>
          <cx:pt idx="617">1.0551520000000001</cx:pt>
          <cx:pt idx="618">0.87936800000000004</cx:pt>
          <cx:pt idx="619">1.6157060000000001</cx:pt>
          <cx:pt idx="620">0.58346799999999999</cx:pt>
          <cx:pt idx="621">0.82968666666666668</cx:pt>
          <cx:pt idx="622">1.2668216666666667</cx:pt>
          <cx:pt idx="623">1.0991783333333334</cx:pt>
          <cx:pt idx="624">0.60933199999999998</cx:pt>
          <cx:pt idx="625">1.0412083333333333</cx:pt>
          <cx:pt idx="626">0.56691999999999998</cx:pt>
          <cx:pt idx="627">1.0122633333333333</cx:pt>
          <cx:pt idx="628">1.1334783333333334</cx:pt>
          <cx:pt idx="629">1.5888880000000001</cx:pt>
          <cx:pt idx="630">0.83240000000000003</cx:pt>
          <cx:pt idx="631">0.86440399999999995</cx:pt>
          <cx:pt idx="632">0.99765499999999996</cx:pt>
          <cx:pt idx="633">1.3136616666666667</cx:pt>
          <cx:pt idx="634">0.76563333333333339</cx:pt>
          <cx:pt idx="635">1.3335683333333332</cx:pt>
          <cx:pt idx="636">1.2032833333333333</cx:pt>
          <cx:pt idx="637">2.0083519999999999</cx:pt>
          <cx:pt idx="638">1.4598116666666667</cx:pt>
          <cx:pt idx="639">1.1918546666666667</cx:pt>
          <cx:pt idx="640">0.70596400000000004</cx:pt>
          <cx:pt idx="641">1.4258599999999999</cx:pt>
          <cx:pt idx="642">1.1394546666666667</cx:pt>
          <cx:pt idx="643">1.1462033333333332</cx:pt>
          <cx:pt idx="644">1.3672820000000001</cx:pt>
          <cx:pt idx="645">0.74863733333333338</cx:pt>
          <cx:pt idx="646">0.94234600000000002</cx:pt>
          <cx:pt idx="647">2.0234983333333334</cx:pt>
          <cx:pt idx="648">0.8256053333333333</cx:pt>
          <cx:pt idx="649">0.89167200000000002</cx:pt>
          <cx:pt idx="650">1.5516019999999999</cx:pt>
          <cx:pt idx="651">1.0418626666666666</cx:pt>
          <cx:pt idx="652">0.66229166666666661</cx:pt>
          <cx:pt idx="653">1.1010826666666667</cx:pt>
          <cx:pt idx="654">1.309274</cx:pt>
          <cx:pt idx="655">0.63218399999999997</cx:pt>
          <cx:pt idx="656">1.3014616666666667</cx:pt>
          <cx:pt idx="657">0.62728399999999995</cx:pt>
          <cx:pt idx="658">1.4148566666666667</cx:pt>
          <cx:pt idx="659">1.4880493333333333</cx:pt>
          <cx:pt idx="660">1.524008</cx:pt>
          <cx:pt idx="661">0.50836533333333334</cx:pt>
          <cx:pt idx="662">1.4476883333333332</cx:pt>
          <cx:pt idx="663">1.5229250000000001</cx:pt>
          <cx:pt idx="664">0.84751066666666663</cx:pt>
          <cx:pt idx="665">1.1317433333333333</cx:pt>
          <cx:pt idx="666">0.98138999999999998</cx:pt>
          <cx:pt idx="667">1.27417</cx:pt>
          <cx:pt idx="668">1.04674</cx:pt>
          <cx:pt idx="669">0.85687000000000002</cx:pt>
          <cx:pt idx="670">0.90342833333333339</cx:pt>
          <cx:pt idx="671">1.289744</cx:pt>
          <cx:pt idx="672">1.2872033333333333</cx:pt>
          <cx:pt idx="673">1.1697249999999999</cx:pt>
          <cx:pt idx="674">0.78183199999999997</cx:pt>
          <cx:pt idx="675">1.230424</cx:pt>
          <cx:pt idx="676">1.330408</cx:pt>
          <cx:pt idx="677">0.66642133333333331</cx:pt>
          <cx:pt idx="678">1.5565439999999999</cx:pt>
          <cx:pt idx="679">0.95924333333333334</cx:pt>
          <cx:pt idx="680">1.162536</cx:pt>
          <cx:pt idx="681">1.2514149999999999</cx:pt>
          <cx:pt idx="682">1.1543000000000001</cx:pt>
          <cx:pt idx="683">2.0517880000000002</cx:pt>
          <cx:pt idx="684">1.0867960000000001</cx:pt>
          <cx:pt idx="685">1.720326</cx:pt>
          <cx:pt idx="686">1.1231180000000001</cx:pt>
          <cx:pt idx="687">1.2405413333333333</cx:pt>
          <cx:pt idx="688">0.49691466666666667</cx:pt>
          <cx:pt idx="689">0.78509066666666671</cx:pt>
          <cx:pt idx="690">0.91767600000000005</cx:pt>
          <cx:pt idx="691">1.0733533333333334</cx:pt>
          <cx:pt idx="692">1.7388859999999999</cx:pt>
          <cx:pt idx="693">1.6713180000000001</cx:pt>
          <cx:pt idx="694">1.1351183333333332</cx:pt>
          <cx:pt idx="695">1.4122533333333334</cx:pt>
          <cx:pt idx="696">1.668434</cx:pt>
          <cx:pt idx="697">1.1860550000000001</cx:pt>
          <cx:pt idx="698">1.3006819999999999</cx:pt>
          <cx:pt idx="699">1.3045316666666666</cx:pt>
          <cx:pt idx="700">0.9552586666666667</cx:pt>
          <cx:pt idx="701">1.3129716666666666</cx:pt>
          <cx:pt idx="702">1.1956386666666667</cx:pt>
          <cx:pt idx="703">0.75729599999999997</cx:pt>
          <cx:pt idx="704">1.6184866666666666</cx:pt>
          <cx:pt idx="705">0.79347599999999996</cx:pt>
          <cx:pt idx="706">0.72527066666666662</cx:pt>
          <cx:pt idx="707">1.4064319999999999</cx:pt>
          <cx:pt idx="708">1.2215083333333334</cx:pt>
          <cx:pt idx="709">1.052</cx:pt>
          <cx:pt idx="710">1.0369699999999999</cx:pt>
          <cx:pt idx="711">0.82889999999999997</cx:pt>
          <cx:pt idx="712">1.0564359999999999</cx:pt>
          <cx:pt idx="713">0.78983333333333339</cx:pt>
          <cx:pt idx="714">0.90637833333333329</cx:pt>
          <cx:pt idx="715">0.78948166666666664</cx:pt>
          <cx:pt idx="716">1.6101316666666667</cx:pt>
          <cx:pt idx="717">0.91708199999999995</cx:pt>
          <cx:pt idx="718">1.9051720000000001</cx:pt>
          <cx:pt idx="719">1.5712440000000001</cx:pt>
          <cx:pt idx="720">0.84462000000000004</cx:pt>
          <cx:pt idx="721">1.3910020000000001</cx:pt>
          <cx:pt idx="722">1.135168</cx:pt>
          <cx:pt idx="723">0.65095999999999998</cx:pt>
          <cx:pt idx="724">1.1385233333333333</cx:pt>
          <cx:pt idx="725">0.92399066666666663</cx:pt>
          <cx:pt idx="726">1.1992400000000001</cx:pt>
          <cx:pt idx="727">1.0087283333333332</cx:pt>
          <cx:pt idx="728">0.82010000000000005</cx:pt>
          <cx:pt idx="729">1.6133280000000001</cx:pt>
          <cx:pt idx="730">1.0008483333333333</cx:pt>
          <cx:pt idx="731">1.25173</cx:pt>
          <cx:pt idx="732">1.675505</cx:pt>
          <cx:pt idx="733">1.086992</cx:pt>
          <cx:pt idx="734">1.3714900000000001</cx:pt>
          <cx:pt idx="735">1.1708099999999999</cx:pt>
          <cx:pt idx="736">1.516432</cx:pt>
          <cx:pt idx="737">1.5770150000000001</cx:pt>
          <cx:pt idx="738">1.1274120000000001</cx:pt>
          <cx:pt idx="739">1.3525119999999999</cx:pt>
          <cx:pt idx="740">1.870276</cx:pt>
          <cx:pt idx="741">1.2704933333333333</cx:pt>
          <cx:pt idx="742">1.375416</cx:pt>
          <cx:pt idx="743">0.73275866666666667</cx:pt>
          <cx:pt idx="744">0.91902166666666663</cx:pt>
          <cx:pt idx="745">0.99184799999999995</cx:pt>
          <cx:pt idx="746">0.82830800000000004</cx:pt>
          <cx:pt idx="747">1.42231</cx:pt>
          <cx:pt idx="748">1.3337483333333333</cx:pt>
          <cx:pt idx="749">0.82135733333333338</cx:pt>
          <cx:pt idx="750">1.0348213333333334</cx:pt>
          <cx:pt idx="751">1.6278433333333333</cx:pt>
          <cx:pt idx="752">0.86523600000000001</cx:pt>
          <cx:pt idx="753">0.96222933333333338</cx:pt>
          <cx:pt idx="754">1.28504</cx:pt>
          <cx:pt idx="755">1.1812119999999999</cx:pt>
          <cx:pt idx="756">0.563612</cx:pt>
          <cx:pt idx="757">0.78047466666666665</cx:pt>
          <cx:pt idx="758">1.040905</cx:pt>
          <cx:pt idx="759">0.85386666666666666</cx:pt>
          <cx:pt idx="760">0.73516000000000004</cx:pt>
          <cx:pt idx="761">0.97008399999999995</cx:pt>
          <cx:pt idx="762">1.415038</cx:pt>
          <cx:pt idx="763">1.2636573333333334</cx:pt>
          <cx:pt idx="764">1.0921733333333334</cx:pt>
          <cx:pt idx="765">1.4674499999999999</cx:pt>
          <cx:pt idx="766">1.3075283333333334</cx:pt>
          <cx:pt idx="767">0.94996999999999998</cx:pt>
          <cx:pt idx="768">1.5244200000000001</cx:pt>
          <cx:pt idx="769">1.129705</cx:pt>
          <cx:pt idx="770">1.304778</cx:pt>
          <cx:pt idx="771">1.4328320000000001</cx:pt>
          <cx:pt idx="772">1.692852</cx:pt>
          <cx:pt idx="773">0.81333733333333336</cx:pt>
          <cx:pt idx="774">1.2652466666666666</cx:pt>
          <cx:pt idx="775">1.392692</cx:pt>
          <cx:pt idx="776">1.7371380000000001</cx:pt>
          <cx:pt idx="777">0.81996000000000002</cx:pt>
          <cx:pt idx="778">0.8817733333333333</cx:pt>
          <cx:pt idx="779">0.94014666666666669</cx:pt>
          <cx:pt idx="780">0.85122533333333328</cx:pt>
          <cx:pt idx="781">1.1315466666666667</cx:pt>
          <cx:pt idx="782">1.143632</cx:pt>
          <cx:pt idx="783">0.99304133333333333</cx:pt>
          <cx:pt idx="784">1.5606066666666667</cx:pt>
          <cx:pt idx="785">0.92660133333333339</cx:pt>
          <cx:pt idx="786">1.383224</cx:pt>
          <cx:pt idx="787">1.2972033333333333</cx:pt>
          <cx:pt idx="788">1.3932599999999999</cx:pt>
          <cx:pt idx="789">1.03688</cx:pt>
          <cx:pt idx="790">0.82768600000000003</cx:pt>
          <cx:pt idx="791">1.4436739999999999</cx:pt>
          <cx:pt idx="792">1.1444653333333332</cx:pt>
          <cx:pt idx="793">1.882962</cx:pt>
          <cx:pt idx="794">1.6152740000000001</cx:pt>
          <cx:pt idx="795">0.95518499999999995</cx:pt>
          <cx:pt idx="796">1.1043986666666668</cx:pt>
          <cx:pt idx="797">1.6100939999999999</cx:pt>
          <cx:pt idx="798">0.56107666666666667</cx:pt>
          <cx:pt idx="799">1.289536</cx:pt>
          <cx:pt idx="800">1.46119</cx:pt>
          <cx:pt idx="801">0.99349466666666664</cx:pt>
          <cx:pt idx="802">1.2214386666666666</cx:pt>
          <cx:pt idx="803">0.93985466666666662</cx:pt>
          <cx:pt idx="804">1.4664183333333334</cx:pt>
          <cx:pt idx="805">1.621766</cx:pt>
          <cx:pt idx="806">0.40423333333333333</cx:pt>
          <cx:pt idx="807">1.1997546666666667</cx:pt>
          <cx:pt idx="808">1.49196</cx:pt>
          <cx:pt idx="809">0.97798799999999997</cx:pt>
          <cx:pt idx="810">1.4873766666666666</cx:pt>
          <cx:pt idx="811">0.96679833333333332</cx:pt>
          <cx:pt idx="812">1.2325373333333334</cx:pt>
          <cx:pt idx="813">0.93444000000000005</cx:pt>
          <cx:pt idx="814">0.90062666666666669</cx:pt>
          <cx:pt idx="815">1.4120733333333333</cx:pt>
          <cx:pt idx="816">1.3690560000000001</cx:pt>
          <cx:pt idx="817">1.2823946666666666</cx:pt>
          <cx:pt idx="818">0.60776266666666667</cx:pt>
          <cx:pt idx="819">0.54876333333333338</cx:pt>
          <cx:pt idx="820">0.64848133333333335</cx:pt>
          <cx:pt idx="821">1.0582183333333333</cx:pt>
          <cx:pt idx="822">1.1268283333333333</cx:pt>
          <cx:pt idx="823">1.3098000000000001</cx:pt>
          <cx:pt idx="824">1.5028379999999999</cx:pt>
          <cx:pt idx="825">1.6750579999999999</cx:pt>
          <cx:pt idx="826">1.1980599999999999</cx:pt>
          <cx:pt idx="827">1.8428899999999999</cx:pt>
          <cx:pt idx="828">1.1942186666666668</cx:pt>
          <cx:pt idx="829">1.1493916666666666</cx:pt>
          <cx:pt idx="830">1.44123</cx:pt>
          <cx:pt idx="831">1.0708933333333333</cx:pt>
          <cx:pt idx="832">1.007625</cx:pt>
          <cx:pt idx="833">1.513055</cx:pt>
          <cx:pt idx="834">0.8344786666666667</cx:pt>
          <cx:pt idx="835">1.301992</cx:pt>
          <cx:pt idx="836">1.0327679999999999</cx:pt>
          <cx:pt idx="837">1.4054</cx:pt>
          <cx:pt idx="838">0.68841733333333333</cx:pt>
          <cx:pt idx="839">1.2213799999999999</cx:pt>
          <cx:pt idx="840">0.94621733333333335</cx:pt>
          <cx:pt idx="841">1.5796779999999999</cx:pt>
          <cx:pt idx="842">0.59367599999999998</cx:pt>
          <cx:pt idx="843">0.97076933333333337</cx:pt>
          <cx:pt idx="844">1.425845</cx:pt>
          <cx:pt idx="845">0.54897166666666664</cx:pt>
          <cx:pt idx="846">1.1336516666666667</cx:pt>
          <cx:pt idx="847">1.7058199999999999</cx:pt>
          <cx:pt idx="848">1.3222640000000001</cx:pt>
          <cx:pt idx="849">1.2116979999999999</cx:pt>
          <cx:pt idx="850">1.1597733333333333</cx:pt>
          <cx:pt idx="851">0.91766333333333339</cx:pt>
          <cx:pt idx="852">1.1041399999999999</cx:pt>
          <cx:pt idx="853">1.011816</cx:pt>
          <cx:pt idx="854">0.93723000000000001</cx:pt>
          <cx:pt idx="855">1.0148550000000001</cx:pt>
          <cx:pt idx="856">1.59646</cx:pt>
          <cx:pt idx="857">0.80030500000000004</cx:pt>
          <cx:pt idx="858">1.0769150000000001</cx:pt>
          <cx:pt idx="859">1.1013759999999999</cx:pt>
          <cx:pt idx="860">1.0506613333333332</cx:pt>
          <cx:pt idx="861">0.84354799999999996</cx:pt>
          <cx:pt idx="862">1.3897083333333333</cx:pt>
          <cx:pt idx="863">1.4375500000000001</cx:pt>
          <cx:pt idx="864">1.4638483333333334</cx:pt>
          <cx:pt idx="865">0.93986800000000004</cx:pt>
          <cx:pt idx="866">1.4075139999999999</cx:pt>
          <cx:pt idx="867">1.3674066666666667</cx:pt>
          <cx:pt idx="868">1.6478440000000001</cx:pt>
          <cx:pt idx="869">1.2218180000000001</cx:pt>
          <cx:pt idx="870">1.4203173333333334</cx:pt>
          <cx:pt idx="871">1.7862960000000001</cx:pt>
          <cx:pt idx="872">0.91822599999999999</cx:pt>
          <cx:pt idx="873">1.2675833333333333</cx:pt>
          <cx:pt idx="874">1.706772</cx:pt>
          <cx:pt idx="875">1.0617693333333333</cx:pt>
          <cx:pt idx="876">1.2239</cx:pt>
          <cx:pt idx="877">0.97540933333333335</cx:pt>
          <cx:pt idx="878">0.73067199999999999</cx:pt>
          <cx:pt idx="879">0.59925600000000001</cx:pt>
          <cx:pt idx="880">1.2503420000000001</cx:pt>
          <cx:pt idx="881">1.4366733333333332</cx:pt>
          <cx:pt idx="882">0.70635199999999998</cx:pt>
          <cx:pt idx="883">1.6992350000000001</cx:pt>
          <cx:pt idx="884">1.4102749999999999</cx:pt>
          <cx:pt idx="885">0.94010400000000005</cx:pt>
          <cx:pt idx="886">1.2642439999999999</cx:pt>
          <cx:pt idx="887">1.2067266666666667</cx:pt>
          <cx:pt idx="888">1.1550816666666666</cx:pt>
          <cx:pt idx="889">1.7977300000000001</cx:pt>
          <cx:pt idx="890">0.38289499999999999</cx:pt>
          <cx:pt idx="891">1.874546</cx:pt>
          <cx:pt idx="892">1.796122</cx:pt>
          <cx:pt idx="893">0.81332333333333329</cx:pt>
          <cx:pt idx="894">1.371416</cx:pt>
          <cx:pt idx="895">1.2350216666666667</cx:pt>
          <cx:pt idx="896">0.89663466666666669</cx:pt>
          <cx:pt idx="897">0.76100400000000001</cx:pt>
          <cx:pt idx="898">1.1603159999999999</cx:pt>
          <cx:pt idx="899">0.87200133333333329</cx:pt>
          <cx:pt idx="900">1.1228566666666666</cx:pt>
          <cx:pt idx="901">1.437945</cx:pt>
          <cx:pt idx="902">1.2533233333333333</cx:pt>
          <cx:pt idx="903">0.81937800000000005</cx:pt>
          <cx:pt idx="904">1.5121100000000001</cx:pt>
          <cx:pt idx="905">1.1221373333333333</cx:pt>
          <cx:pt idx="906">1.2820533333333333</cx:pt>
          <cx:pt idx="907">1.6620360000000001</cx:pt>
          <cx:pt idx="908">0.79678166666666672</cx:pt>
          <cx:pt idx="909">1.2044666666666666</cx:pt>
          <cx:pt idx="910">1.3321866666666666</cx:pt>
          <cx:pt idx="911">1.5245986666666667</cx:pt>
          <cx:pt idx="912">1.2741439999999999</cx:pt>
          <cx:pt idx="913">1.727428</cx:pt>
          <cx:pt idx="914">1.0170133333333333</cx:pt>
          <cx:pt idx="915">0.8072853333333333</cx:pt>
          <cx:pt idx="916">0.94377200000000006</cx:pt>
          <cx:pt idx="917">0.6755026666666667</cx:pt>
          <cx:pt idx="918">0.93330133333333332</cx:pt>
          <cx:pt idx="919">1.830438</cx:pt>
          <cx:pt idx="920">1.4305699999999999</cx:pt>
          <cx:pt idx="921">1.2398400000000001</cx:pt>
          <cx:pt idx="922">1.5250319999999999</cx:pt>
          <cx:pt idx="923">1.2982633333333333</cx:pt>
          <cx:pt idx="924">0.73483333333333334</cx:pt>
          <cx:pt idx="925">0.74480999999999997</cx:pt>
          <cx:pt idx="926">1.5387816666666667</cx:pt>
          <cx:pt idx="927">1.6752366666666667</cx:pt>
          <cx:pt idx="928">0.77056500000000006</cx:pt>
          <cx:pt idx="929">1.2390573333333332</cx:pt>
          <cx:pt idx="930">1.3445816666666666</cx:pt>
          <cx:pt idx="931">0.8712833333333333</cx:pt>
          <cx:pt idx="932">1.0391373333333334</cx:pt>
          <cx:pt idx="933">0.99402400000000002</cx:pt>
          <cx:pt idx="934">1.160506</cx:pt>
          <cx:pt idx="935">1.4441740000000001</cx:pt>
          <cx:pt idx="936">0.77444400000000002</cx:pt>
          <cx:pt idx="937">1.464655</cx:pt>
          <cx:pt idx="938">0.92883733333333329</cx:pt>
          <cx:pt idx="939">1.3221849999999999</cx:pt>
          <cx:pt idx="940">0.74372933333333335</cx:pt>
          <cx:pt idx="941">1.1184013333333334</cx:pt>
          <cx:pt idx="942">0.75831833333333332</cx:pt>
          <cx:pt idx="943">0.71914</cx:pt>
          <cx:pt idx="944">1.2912433333333333</cx:pt>
          <cx:pt idx="945">1.5690166666666667</cx:pt>
          <cx:pt idx="946">0.95644266666666666</cx:pt>
          <cx:pt idx="947">1.4615146666666667</cx:pt>
          <cx:pt idx="948">1.4927233333333334</cx:pt>
          <cx:pt idx="949">0.82527200000000001</cx:pt>
          <cx:pt idx="950">1.7030719999999999</cx:pt>
          <cx:pt idx="951">0.55705066666666669</cx:pt>
          <cx:pt idx="952">1.0887266666666666</cx:pt>
          <cx:pt idx="953">0.73032833333333336</cx:pt>
          <cx:pt idx="954">1.1701816666666667</cx:pt>
          <cx:pt idx="955">1.26298</cx:pt>
          <cx:pt idx="956">0.82064999999999999</cx:pt>
          <cx:pt idx="957">1.0206633333333333</cx:pt>
          <cx:pt idx="958">0.71748800000000001</cx:pt>
          <cx:pt idx="959">0.93435666666666661</cx:pt>
          <cx:pt idx="960">1.1896016666666667</cx:pt>
          <cx:pt idx="961">1.3120866666666666</cx:pt>
          <cx:pt idx="962">2.0585879999999999</cx:pt>
          <cx:pt idx="963">1.1410800000000001</cx:pt>
          <cx:pt idx="964">0.99107466666666666</cx:pt>
          <cx:pt idx="965">1.06358</cx:pt>
          <cx:pt idx="966">0.6094573333333333</cx:pt>
          <cx:pt idx="967">0.77915466666666666</cx:pt>
          <cx:pt idx="968">1.3115520000000001</cx:pt>
          <cx:pt idx="969">1.085942</cx:pt>
          <cx:pt idx="970">0.72536933333333331</cx:pt>
          <cx:pt idx="971">1.1023213333333333</cx:pt>
          <cx:pt idx="972">0.79193999999999998</cx:pt>
          <cx:pt idx="973">1.3857666666666666</cx:pt>
          <cx:pt idx="974">1.5859616666666667</cx:pt>
          <cx:pt idx="975">1.2772483333333333</cx:pt>
          <cx:pt idx="976">0.64436533333333335</cx:pt>
          <cx:pt idx="977">1.3797759999999999</cx:pt>
          <cx:pt idx="978">1.7585033333333333</cx:pt>
          <cx:pt idx="979">1.3489040000000001</cx:pt>
          <cx:pt idx="980">1.1521613333333334</cx:pt>
          <cx:pt idx="981">1.0996883333333334</cx:pt>
          <cx:pt idx="982">1.2396366666666667</cx:pt>
          <cx:pt idx="983">0.99916833333333333</cx:pt>
          <cx:pt idx="984">1.773954</cx:pt>
          <cx:pt idx="985">1.1513549999999999</cx:pt>
          <cx:pt idx="986">1.42628</cx:pt>
          <cx:pt idx="987">1.902544</cx:pt>
          <cx:pt idx="988">2.2816900000000002</cx:pt>
          <cx:pt idx="989">1.6770039999999999</cx:pt>
          <cx:pt idx="990">1.3246983333333333</cx:pt>
          <cx:pt idx="991">0.99212166666666668</cx:pt>
          <cx:pt idx="992">0.58574266666666663</cx:pt>
          <cx:pt idx="993">1.394104</cx:pt>
          <cx:pt idx="994">1.0899466666666666</cx:pt>
          <cx:pt idx="995">0.91857999999999995</cx:pt>
          <cx:pt idx="996">0.78352833333333338</cx:pt>
          <cx:pt idx="997">0.92804266666666668</cx:pt>
          <cx:pt idx="998">1.6771499999999999</cx:pt>
          <cx:pt idx="999">0.95157199999999997</cx:pt>
        </cx:lvl>
      </cx:numDim>
    </cx:data>
  </cx:chartData>
  <cx:chart>
    <cx:title pos="t" align="ctr" overlay="0">
      <cx:tx>
        <cx:txData>
          <cx:v>% To Quota For All Job Titles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6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sz="16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% To Quota For All Job Titles</a:t>
          </a:r>
        </a:p>
      </cx:txPr>
    </cx:title>
    <cx:plotArea>
      <cx:plotAreaRegion>
        <cx:series layoutId="clusteredColumn" uniqueId="{392C97B5-1E63-104A-BD8A-E3D6EB2EEA63}">
          <cx:tx>
            <cx:txData>
              <cx:f>Calculations!$M$1</cx:f>
              <cx:v>%_to_quota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latin typeface="Tw Cen MT" panose="020B0602020104020603"/>
            </a:endParaRPr>
          </a:p>
        </cx:txPr>
      </cx:axis>
      <cx:axis id="1">
        <cx:valScaling/>
        <cx:title>
          <cx:tx>
            <cx:txData>
              <cx:v>%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/>
              </a:pPr>
              <a:r>
                <a:rPr lang="en-US" sz="160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w Cen MT" panose="020B0602020104020603"/>
                </a:rPr>
                <a:t>%</a:t>
              </a:r>
            </a:p>
          </cx:txPr>
        </cx:title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latin typeface="Tw Cen MT" panose="020B0602020104020603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7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4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75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680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4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65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6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5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0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5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4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6FDB7C-4810-B046-9B7F-7BB8E11A610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6D25AE-D173-3A42-B362-B6EE23F9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8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  <p:sldLayoutId id="2147484331" r:id="rId12"/>
    <p:sldLayoutId id="2147484332" r:id="rId13"/>
    <p:sldLayoutId id="2147484333" r:id="rId14"/>
    <p:sldLayoutId id="2147484334" r:id="rId15"/>
    <p:sldLayoutId id="2147484335" r:id="rId16"/>
    <p:sldLayoutId id="21474843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61A-90F1-C44B-96A2-B2B86E856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road to $1b in gross revenue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7CD34-1AE2-3143-8B03-136F3FA53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FY 2019 Workforce planning</a:t>
            </a:r>
          </a:p>
        </p:txBody>
      </p:sp>
    </p:spTree>
    <p:extLst>
      <p:ext uri="{BB962C8B-B14F-4D97-AF65-F5344CB8AC3E}">
        <p14:creationId xmlns:p14="http://schemas.microsoft.com/office/powerpoint/2010/main" val="338856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26D0-D72A-D047-9AD5-C0841527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grow book of business by 30%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7E1F627-3DDF-7F4E-93FD-59DEAC38EE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903864"/>
              </p:ext>
            </p:extLst>
          </p:nvPr>
        </p:nvGraphicFramePr>
        <p:xfrm>
          <a:off x="566738" y="1857374"/>
          <a:ext cx="10711488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41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26D0-D72A-D047-9AD5-C0841527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2: increase quota and commissions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166A072C-1757-7647-BBA8-0648B2709EC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64529661"/>
                  </p:ext>
                </p:extLst>
              </p:nvPr>
            </p:nvGraphicFramePr>
            <p:xfrm>
              <a:off x="425450" y="1828800"/>
              <a:ext cx="11118850" cy="41290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166A072C-1757-7647-BBA8-0648B2709E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450" y="1828800"/>
                <a:ext cx="11118850" cy="412908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19D14438-4639-F943-B212-7FD667A5E4EB}"/>
              </a:ext>
            </a:extLst>
          </p:cNvPr>
          <p:cNvSpPr/>
          <p:nvPr/>
        </p:nvSpPr>
        <p:spPr>
          <a:xfrm>
            <a:off x="8586788" y="2100263"/>
            <a:ext cx="2691438" cy="1328737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Adds $67M in Gross Revenue</a:t>
            </a:r>
          </a:p>
        </p:txBody>
      </p:sp>
    </p:spTree>
    <p:extLst>
      <p:ext uri="{BB962C8B-B14F-4D97-AF65-F5344CB8AC3E}">
        <p14:creationId xmlns:p14="http://schemas.microsoft.com/office/powerpoint/2010/main" val="54531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26D0-D72A-D047-9AD5-C0841527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3: increase headcount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D6BFF6-C997-644A-B19D-D84322750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631668"/>
              </p:ext>
            </p:extLst>
          </p:nvPr>
        </p:nvGraphicFramePr>
        <p:xfrm>
          <a:off x="543934" y="1656948"/>
          <a:ext cx="10300279" cy="4472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695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B9CB-6A0D-0144-8168-4B6CD912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outcome by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99769D-1326-CB40-B166-39FA049FFA3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71532427"/>
              </p:ext>
            </p:extLst>
          </p:nvPr>
        </p:nvGraphicFramePr>
        <p:xfrm>
          <a:off x="914400" y="1971675"/>
          <a:ext cx="10363200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375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5984-E94D-CF4C-887C-E3ADEC43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all three work together?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D0070-B59C-B64C-86F2-27178ECED1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new Account growth 30%</a:t>
            </a:r>
          </a:p>
          <a:p>
            <a:endParaRPr lang="en-US" dirty="0"/>
          </a:p>
          <a:p>
            <a:r>
              <a:rPr lang="en-US" dirty="0"/>
              <a:t>higher quotas and commissions to boost motivation</a:t>
            </a:r>
          </a:p>
          <a:p>
            <a:endParaRPr lang="en-US" dirty="0"/>
          </a:p>
          <a:p>
            <a:r>
              <a:rPr lang="en-US" dirty="0"/>
              <a:t>Increased headcount +200</a:t>
            </a:r>
          </a:p>
        </p:txBody>
      </p:sp>
    </p:spTree>
    <p:extLst>
      <p:ext uri="{BB962C8B-B14F-4D97-AF65-F5344CB8AC3E}">
        <p14:creationId xmlns:p14="http://schemas.microsoft.com/office/powerpoint/2010/main" val="77670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5984-E94D-CF4C-887C-E3ADEC43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impact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CDD635-574A-7F4B-84E6-22A1D8C4063F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914400" y="2014539"/>
          <a:ext cx="10363200" cy="377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71273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{F8112CAF-E496-0E4D-835C-7D72F763C739}tf10001073</Template>
  <TotalTime>4297</TotalTime>
  <Words>99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The road to $1b in gross revenue</vt:lpstr>
      <vt:lpstr>Strategy 1: grow book of business by 30%</vt:lpstr>
      <vt:lpstr>Strategy 2: increase quota and commissions</vt:lpstr>
      <vt:lpstr>Strategy 3: increase headcount</vt:lpstr>
      <vt:lpstr>Revenue outcome by strategy</vt:lpstr>
      <vt:lpstr>Can all three work together?</vt:lpstr>
      <vt:lpstr>Combined impact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Razdolskiy</dc:creator>
  <cp:lastModifiedBy>Yuriy Razdolskiy</cp:lastModifiedBy>
  <cp:revision>19</cp:revision>
  <dcterms:created xsi:type="dcterms:W3CDTF">2019-09-19T20:01:38Z</dcterms:created>
  <dcterms:modified xsi:type="dcterms:W3CDTF">2019-09-22T20:34:57Z</dcterms:modified>
</cp:coreProperties>
</file>