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8" r:id="rId5"/>
    <p:sldId id="268" r:id="rId6"/>
    <p:sldId id="269" r:id="rId7"/>
    <p:sldId id="262" r:id="rId8"/>
    <p:sldId id="263" r:id="rId9"/>
    <p:sldId id="259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8"/>
    <p:restoredTop sz="94635"/>
  </p:normalViewPr>
  <p:slideViewPr>
    <p:cSldViewPr snapToGrid="0" snapToObjects="1">
      <p:cViewPr varScale="1">
        <p:scale>
          <a:sx n="108" d="100"/>
          <a:sy n="108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Capstone%201/Capston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Capstone%201/Capston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Capstone%201/Capston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Capstone%201/Capstone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Capstone%201/Capstone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Capstone%201/Capstone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zdolskiy/Desktop/Thinkful/Capstone%201/Capstone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/Users/razdolskiy/Desktop/Thinkful/Capstone%201/Capstone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Gross Revenue, Total Days Rented, Number of Transactions by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branch_rev!$E$1</c:f>
              <c:strCache>
                <c:ptCount val="1"/>
                <c:pt idx="0">
                  <c:v> branch_revenue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branch_rev!$A$2:$A$51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branch_rev!$E$2:$E$52</c:f>
              <c:numCache>
                <c:formatCode>_("$"* #,##0.00_);_("$"* \(#,##0.00\);_("$"* "-"??_);_(@_)</c:formatCode>
                <c:ptCount val="51"/>
                <c:pt idx="0">
                  <c:v>1272434</c:v>
                </c:pt>
                <c:pt idx="1">
                  <c:v>1328157</c:v>
                </c:pt>
                <c:pt idx="2">
                  <c:v>1305859</c:v>
                </c:pt>
                <c:pt idx="3">
                  <c:v>1269659</c:v>
                </c:pt>
                <c:pt idx="4">
                  <c:v>1291780</c:v>
                </c:pt>
                <c:pt idx="5">
                  <c:v>1289333</c:v>
                </c:pt>
                <c:pt idx="6">
                  <c:v>1342374</c:v>
                </c:pt>
                <c:pt idx="7">
                  <c:v>1289649</c:v>
                </c:pt>
                <c:pt idx="8">
                  <c:v>1302186</c:v>
                </c:pt>
                <c:pt idx="9">
                  <c:v>1310309</c:v>
                </c:pt>
                <c:pt idx="10">
                  <c:v>1305386</c:v>
                </c:pt>
                <c:pt idx="11">
                  <c:v>1289752</c:v>
                </c:pt>
                <c:pt idx="12">
                  <c:v>1305738</c:v>
                </c:pt>
                <c:pt idx="13">
                  <c:v>1256533</c:v>
                </c:pt>
                <c:pt idx="14">
                  <c:v>1254644</c:v>
                </c:pt>
                <c:pt idx="15">
                  <c:v>1252617</c:v>
                </c:pt>
                <c:pt idx="16">
                  <c:v>1278471</c:v>
                </c:pt>
                <c:pt idx="17">
                  <c:v>1318270</c:v>
                </c:pt>
                <c:pt idx="18">
                  <c:v>1304347</c:v>
                </c:pt>
                <c:pt idx="19">
                  <c:v>1313797</c:v>
                </c:pt>
                <c:pt idx="20">
                  <c:v>1253856</c:v>
                </c:pt>
                <c:pt idx="21">
                  <c:v>1349072</c:v>
                </c:pt>
                <c:pt idx="22">
                  <c:v>1317627</c:v>
                </c:pt>
                <c:pt idx="23">
                  <c:v>1338101</c:v>
                </c:pt>
                <c:pt idx="24">
                  <c:v>1242285</c:v>
                </c:pt>
                <c:pt idx="25">
                  <c:v>1266472</c:v>
                </c:pt>
                <c:pt idx="26">
                  <c:v>1244026</c:v>
                </c:pt>
                <c:pt idx="27">
                  <c:v>1291456</c:v>
                </c:pt>
                <c:pt idx="28">
                  <c:v>1344373</c:v>
                </c:pt>
                <c:pt idx="29">
                  <c:v>1248318</c:v>
                </c:pt>
                <c:pt idx="30">
                  <c:v>1240778</c:v>
                </c:pt>
                <c:pt idx="31">
                  <c:v>1322748</c:v>
                </c:pt>
                <c:pt idx="32">
                  <c:v>1321874</c:v>
                </c:pt>
                <c:pt idx="33">
                  <c:v>1271269</c:v>
                </c:pt>
                <c:pt idx="34">
                  <c:v>1319484</c:v>
                </c:pt>
                <c:pt idx="35">
                  <c:v>1314651</c:v>
                </c:pt>
                <c:pt idx="36">
                  <c:v>1294312</c:v>
                </c:pt>
                <c:pt idx="37">
                  <c:v>1301362</c:v>
                </c:pt>
                <c:pt idx="38">
                  <c:v>1284163</c:v>
                </c:pt>
                <c:pt idx="39">
                  <c:v>1298660</c:v>
                </c:pt>
                <c:pt idx="40">
                  <c:v>1252382</c:v>
                </c:pt>
                <c:pt idx="41">
                  <c:v>1326660</c:v>
                </c:pt>
                <c:pt idx="42">
                  <c:v>1279384</c:v>
                </c:pt>
                <c:pt idx="43">
                  <c:v>1347528</c:v>
                </c:pt>
                <c:pt idx="44">
                  <c:v>1347909</c:v>
                </c:pt>
                <c:pt idx="45">
                  <c:v>1317366</c:v>
                </c:pt>
                <c:pt idx="46">
                  <c:v>1293227</c:v>
                </c:pt>
                <c:pt idx="47">
                  <c:v>1302356</c:v>
                </c:pt>
                <c:pt idx="48">
                  <c:v>1343166</c:v>
                </c:pt>
                <c:pt idx="49">
                  <c:v>1309880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A-4741-AE65-F1081A5BF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02200704"/>
        <c:axId val="1702196432"/>
      </c:barChart>
      <c:lineChart>
        <c:grouping val="standard"/>
        <c:varyColors val="0"/>
        <c:ser>
          <c:idx val="2"/>
          <c:order val="1"/>
          <c:tx>
            <c:strRef>
              <c:f>branch_rev!$F$1</c:f>
              <c:strCache>
                <c:ptCount val="1"/>
                <c:pt idx="0">
                  <c:v> total_days_rented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branch_rev!$F$2:$F$52</c:f>
              <c:numCache>
                <c:formatCode>_(* #,##0_);_(* \(#,##0\);_(* "-"??_);_(@_)</c:formatCode>
                <c:ptCount val="51"/>
                <c:pt idx="0">
                  <c:v>7796</c:v>
                </c:pt>
                <c:pt idx="1">
                  <c:v>8092</c:v>
                </c:pt>
                <c:pt idx="2">
                  <c:v>8068</c:v>
                </c:pt>
                <c:pt idx="3">
                  <c:v>7887</c:v>
                </c:pt>
                <c:pt idx="4">
                  <c:v>8014</c:v>
                </c:pt>
                <c:pt idx="5">
                  <c:v>7921</c:v>
                </c:pt>
                <c:pt idx="6">
                  <c:v>8142</c:v>
                </c:pt>
                <c:pt idx="7">
                  <c:v>8024</c:v>
                </c:pt>
                <c:pt idx="8">
                  <c:v>8054</c:v>
                </c:pt>
                <c:pt idx="9">
                  <c:v>8117</c:v>
                </c:pt>
                <c:pt idx="10">
                  <c:v>7992</c:v>
                </c:pt>
                <c:pt idx="11">
                  <c:v>8027</c:v>
                </c:pt>
                <c:pt idx="12">
                  <c:v>8176</c:v>
                </c:pt>
                <c:pt idx="13">
                  <c:v>7733</c:v>
                </c:pt>
                <c:pt idx="14">
                  <c:v>7789</c:v>
                </c:pt>
                <c:pt idx="15">
                  <c:v>7689</c:v>
                </c:pt>
                <c:pt idx="16">
                  <c:v>7827</c:v>
                </c:pt>
                <c:pt idx="17">
                  <c:v>8176</c:v>
                </c:pt>
                <c:pt idx="18">
                  <c:v>7975</c:v>
                </c:pt>
                <c:pt idx="19">
                  <c:v>8037</c:v>
                </c:pt>
                <c:pt idx="20">
                  <c:v>7799</c:v>
                </c:pt>
                <c:pt idx="21">
                  <c:v>8250</c:v>
                </c:pt>
                <c:pt idx="22">
                  <c:v>8049</c:v>
                </c:pt>
                <c:pt idx="23">
                  <c:v>8250</c:v>
                </c:pt>
                <c:pt idx="24">
                  <c:v>7585</c:v>
                </c:pt>
                <c:pt idx="25">
                  <c:v>7840</c:v>
                </c:pt>
                <c:pt idx="26">
                  <c:v>7716</c:v>
                </c:pt>
                <c:pt idx="27">
                  <c:v>8003</c:v>
                </c:pt>
                <c:pt idx="28">
                  <c:v>8265</c:v>
                </c:pt>
                <c:pt idx="29">
                  <c:v>7662</c:v>
                </c:pt>
                <c:pt idx="30">
                  <c:v>7683</c:v>
                </c:pt>
                <c:pt idx="31">
                  <c:v>8122</c:v>
                </c:pt>
                <c:pt idx="32">
                  <c:v>8163</c:v>
                </c:pt>
                <c:pt idx="33">
                  <c:v>7804</c:v>
                </c:pt>
                <c:pt idx="34">
                  <c:v>8170</c:v>
                </c:pt>
                <c:pt idx="35">
                  <c:v>8063</c:v>
                </c:pt>
                <c:pt idx="36">
                  <c:v>7903</c:v>
                </c:pt>
                <c:pt idx="37">
                  <c:v>8086</c:v>
                </c:pt>
                <c:pt idx="38">
                  <c:v>7983</c:v>
                </c:pt>
                <c:pt idx="39">
                  <c:v>7975</c:v>
                </c:pt>
                <c:pt idx="40">
                  <c:v>7762</c:v>
                </c:pt>
                <c:pt idx="41">
                  <c:v>8090</c:v>
                </c:pt>
                <c:pt idx="42">
                  <c:v>7926</c:v>
                </c:pt>
                <c:pt idx="43">
                  <c:v>8189</c:v>
                </c:pt>
                <c:pt idx="44">
                  <c:v>8294</c:v>
                </c:pt>
                <c:pt idx="45">
                  <c:v>8136</c:v>
                </c:pt>
                <c:pt idx="46">
                  <c:v>8182</c:v>
                </c:pt>
                <c:pt idx="47">
                  <c:v>8015</c:v>
                </c:pt>
                <c:pt idx="48">
                  <c:v>8302</c:v>
                </c:pt>
                <c:pt idx="49">
                  <c:v>8144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8A-4741-AE65-F1081A5BFB43}"/>
            </c:ext>
          </c:extLst>
        </c:ser>
        <c:ser>
          <c:idx val="3"/>
          <c:order val="2"/>
          <c:tx>
            <c:strRef>
              <c:f>branch_rev!$G$1</c:f>
              <c:strCache>
                <c:ptCount val="1"/>
                <c:pt idx="0">
                  <c:v>num_transactions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branch_rev!$G$2:$G$52</c:f>
              <c:numCache>
                <c:formatCode>General</c:formatCode>
                <c:ptCount val="51"/>
                <c:pt idx="0">
                  <c:v>1990</c:v>
                </c:pt>
                <c:pt idx="1">
                  <c:v>2009</c:v>
                </c:pt>
                <c:pt idx="2">
                  <c:v>1972</c:v>
                </c:pt>
                <c:pt idx="3">
                  <c:v>1964</c:v>
                </c:pt>
                <c:pt idx="4">
                  <c:v>1972</c:v>
                </c:pt>
                <c:pt idx="5">
                  <c:v>1983</c:v>
                </c:pt>
                <c:pt idx="6">
                  <c:v>2008</c:v>
                </c:pt>
                <c:pt idx="7">
                  <c:v>1977</c:v>
                </c:pt>
                <c:pt idx="8">
                  <c:v>2042</c:v>
                </c:pt>
                <c:pt idx="9">
                  <c:v>2015</c:v>
                </c:pt>
                <c:pt idx="10">
                  <c:v>1995</c:v>
                </c:pt>
                <c:pt idx="11">
                  <c:v>2034</c:v>
                </c:pt>
                <c:pt idx="12">
                  <c:v>2055</c:v>
                </c:pt>
                <c:pt idx="13">
                  <c:v>1944</c:v>
                </c:pt>
                <c:pt idx="14">
                  <c:v>1951</c:v>
                </c:pt>
                <c:pt idx="15">
                  <c:v>1962</c:v>
                </c:pt>
                <c:pt idx="16">
                  <c:v>1971</c:v>
                </c:pt>
                <c:pt idx="17">
                  <c:v>2042</c:v>
                </c:pt>
                <c:pt idx="18">
                  <c:v>1982</c:v>
                </c:pt>
                <c:pt idx="19">
                  <c:v>1986</c:v>
                </c:pt>
                <c:pt idx="20">
                  <c:v>1986</c:v>
                </c:pt>
                <c:pt idx="21">
                  <c:v>2034</c:v>
                </c:pt>
                <c:pt idx="22">
                  <c:v>2021</c:v>
                </c:pt>
                <c:pt idx="23">
                  <c:v>2033</c:v>
                </c:pt>
                <c:pt idx="24">
                  <c:v>1912</c:v>
                </c:pt>
                <c:pt idx="25">
                  <c:v>1961</c:v>
                </c:pt>
                <c:pt idx="26">
                  <c:v>1919</c:v>
                </c:pt>
                <c:pt idx="27">
                  <c:v>1981</c:v>
                </c:pt>
                <c:pt idx="28">
                  <c:v>2025</c:v>
                </c:pt>
                <c:pt idx="29">
                  <c:v>1916</c:v>
                </c:pt>
                <c:pt idx="30">
                  <c:v>1964</c:v>
                </c:pt>
                <c:pt idx="31">
                  <c:v>2009</c:v>
                </c:pt>
                <c:pt idx="32">
                  <c:v>2065</c:v>
                </c:pt>
                <c:pt idx="33">
                  <c:v>1967</c:v>
                </c:pt>
                <c:pt idx="34">
                  <c:v>2019</c:v>
                </c:pt>
                <c:pt idx="35">
                  <c:v>2057</c:v>
                </c:pt>
                <c:pt idx="36">
                  <c:v>2009</c:v>
                </c:pt>
                <c:pt idx="37">
                  <c:v>2014</c:v>
                </c:pt>
                <c:pt idx="38">
                  <c:v>2019</c:v>
                </c:pt>
                <c:pt idx="39">
                  <c:v>2004</c:v>
                </c:pt>
                <c:pt idx="40">
                  <c:v>1948</c:v>
                </c:pt>
                <c:pt idx="41">
                  <c:v>1989</c:v>
                </c:pt>
                <c:pt idx="42">
                  <c:v>1984</c:v>
                </c:pt>
                <c:pt idx="43">
                  <c:v>2017</c:v>
                </c:pt>
                <c:pt idx="44">
                  <c:v>2050</c:v>
                </c:pt>
                <c:pt idx="45">
                  <c:v>2048</c:v>
                </c:pt>
                <c:pt idx="46">
                  <c:v>2057</c:v>
                </c:pt>
                <c:pt idx="47">
                  <c:v>2011</c:v>
                </c:pt>
                <c:pt idx="48">
                  <c:v>2092</c:v>
                </c:pt>
                <c:pt idx="49">
                  <c:v>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8A-4741-AE65-F1081A5BF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5560863"/>
        <c:axId val="695547919"/>
      </c:lineChart>
      <c:catAx>
        <c:axId val="695560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7919"/>
        <c:crosses val="autoZero"/>
        <c:auto val="1"/>
        <c:lblAlgn val="ctr"/>
        <c:lblOffset val="50"/>
        <c:tickLblSkip val="1"/>
        <c:noMultiLvlLbl val="0"/>
      </c:catAx>
      <c:valAx>
        <c:axId val="69554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0863"/>
        <c:crosses val="autoZero"/>
        <c:crossBetween val="midCat"/>
      </c:valAx>
      <c:valAx>
        <c:axId val="1702196432"/>
        <c:scaling>
          <c:orientation val="minMax"/>
          <c:min val="0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200704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1702200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2196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Strategy!$C$38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Strategy!$C$39:$C$40</c:f>
              <c:numCache>
                <c:formatCode>General</c:formatCode>
                <c:ptCount val="2"/>
                <c:pt idx="0">
                  <c:v>64866040</c:v>
                </c:pt>
                <c:pt idx="1">
                  <c:v>33076688.63999996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2-784D-A8C5-12EFA53F548A}"/>
            </c:ext>
          </c:extLst>
        </c:ser>
        <c:ser>
          <c:idx val="1"/>
          <c:order val="1"/>
          <c:tx>
            <c:strRef>
              <c:f>Strategy!$D$38</c:f>
              <c:strCache>
                <c:ptCount val="1"/>
                <c:pt idx="0">
                  <c:v>Charge 10% More at Airports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Strategy!$D$39:$D$40</c:f>
              <c:numCache>
                <c:formatCode>General</c:formatCode>
                <c:ptCount val="2"/>
                <c:pt idx="0">
                  <c:v>67723992</c:v>
                </c:pt>
                <c:pt idx="1">
                  <c:v>35934640.639999956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52-784D-A8C5-12EFA53F5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654176"/>
        <c:axId val="1914810016"/>
      </c:barChart>
      <c:catAx>
        <c:axId val="14566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0016"/>
        <c:crosses val="autoZero"/>
        <c:auto val="1"/>
        <c:lblAlgn val="ctr"/>
        <c:lblOffset val="100"/>
        <c:noMultiLvlLbl val="0"/>
      </c:catAx>
      <c:valAx>
        <c:axId val="191481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6541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Strategy!$C$38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Strategy!$C$39:$C$40</c:f>
              <c:numCache>
                <c:formatCode>General</c:formatCode>
                <c:ptCount val="2"/>
                <c:pt idx="0">
                  <c:v>64866040</c:v>
                </c:pt>
                <c:pt idx="1">
                  <c:v>33076688.63999996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5-AF46-AE06-BF4D9F3660BB}"/>
            </c:ext>
          </c:extLst>
        </c:ser>
        <c:ser>
          <c:idx val="2"/>
          <c:order val="1"/>
          <c:tx>
            <c:strRef>
              <c:f>Strategy!$E$38</c:f>
              <c:strCache>
                <c:ptCount val="1"/>
                <c:pt idx="0">
                  <c:v>Fleet Renewal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Strategy!$E$39:$E$40</c:f>
              <c:numCache>
                <c:formatCode>General</c:formatCode>
                <c:ptCount val="2"/>
                <c:pt idx="0">
                  <c:v>67769711</c:v>
                </c:pt>
                <c:pt idx="1">
                  <c:v>33691923.20000004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A5-AF46-AE06-BF4D9F366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654176"/>
        <c:axId val="1914810016"/>
      </c:barChart>
      <c:catAx>
        <c:axId val="14566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0016"/>
        <c:crosses val="autoZero"/>
        <c:auto val="1"/>
        <c:lblAlgn val="ctr"/>
        <c:lblOffset val="100"/>
        <c:noMultiLvlLbl val="0"/>
      </c:catAx>
      <c:valAx>
        <c:axId val="191481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6541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Transaction Volume &amp; 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Sheet2!$G$3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Sheet2!$F$4:$F$10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Sheet2!$G$4:$G$10</c:f>
              <c:numCache>
                <c:formatCode>General</c:formatCode>
                <c:ptCount val="7"/>
                <c:pt idx="0">
                  <c:v>2304973</c:v>
                </c:pt>
                <c:pt idx="1">
                  <c:v>4636572</c:v>
                </c:pt>
                <c:pt idx="2">
                  <c:v>6945207</c:v>
                </c:pt>
                <c:pt idx="3">
                  <c:v>9381536</c:v>
                </c:pt>
                <c:pt idx="4">
                  <c:v>11645185</c:v>
                </c:pt>
                <c:pt idx="5">
                  <c:v>13842018</c:v>
                </c:pt>
                <c:pt idx="6">
                  <c:v>16110549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4-C843-B731-660463B3B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5119664"/>
        <c:axId val="739048031"/>
      </c:barChart>
      <c:lineChart>
        <c:grouping val="standard"/>
        <c:varyColors val="0"/>
        <c:ser>
          <c:idx val="2"/>
          <c:order val="1"/>
          <c:tx>
            <c:strRef>
              <c:f>Sheet2!$H$3</c:f>
              <c:strCache>
                <c:ptCount val="1"/>
                <c:pt idx="0">
                  <c:v>Number of Transactions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Sheet2!$H$4:$H$10</c:f>
              <c:numCache>
                <c:formatCode>General</c:formatCode>
                <c:ptCount val="7"/>
                <c:pt idx="0">
                  <c:v>14189</c:v>
                </c:pt>
                <c:pt idx="1">
                  <c:v>14269</c:v>
                </c:pt>
                <c:pt idx="2">
                  <c:v>14309</c:v>
                </c:pt>
                <c:pt idx="3">
                  <c:v>14445</c:v>
                </c:pt>
                <c:pt idx="4">
                  <c:v>14412</c:v>
                </c:pt>
                <c:pt idx="5">
                  <c:v>14179</c:v>
                </c:pt>
                <c:pt idx="6">
                  <c:v>14197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04-C843-B731-660463B3B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4913583"/>
        <c:axId val="747004143"/>
      </c:lineChart>
      <c:catAx>
        <c:axId val="734913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04143"/>
        <c:crosses val="autoZero"/>
        <c:auto val="1"/>
        <c:lblAlgn val="ctr"/>
        <c:lblOffset val="100"/>
        <c:noMultiLvlLbl val="0"/>
      </c:catAx>
      <c:valAx>
        <c:axId val="74700414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Number of Rental</a:t>
                </a:r>
                <a:r>
                  <a:rPr lang="en-US" baseline="0" dirty="0"/>
                  <a:t> Transactions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913583"/>
        <c:crosses val="autoZero"/>
        <c:crossBetween val="between"/>
      </c:valAx>
      <c:valAx>
        <c:axId val="73904803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Gross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119664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205511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390480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Strategy!$C$38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Strategy!$C$39:$C$40</c:f>
              <c:numCache>
                <c:formatCode>General</c:formatCode>
                <c:ptCount val="2"/>
                <c:pt idx="0">
                  <c:v>64866040</c:v>
                </c:pt>
                <c:pt idx="1">
                  <c:v>33076688.63999996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2-1848-AB82-BC0E0B08F3F6}"/>
            </c:ext>
          </c:extLst>
        </c:ser>
        <c:ser>
          <c:idx val="3"/>
          <c:order val="1"/>
          <c:tx>
            <c:strRef>
              <c:f>Strategy!$F$38</c:f>
              <c:strCache>
                <c:ptCount val="1"/>
                <c:pt idx="0">
                  <c:v>Reqiure Min Rental Days (4)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Strategy!$F$39:$F$40</c:f>
              <c:numCache>
                <c:formatCode>General</c:formatCode>
                <c:ptCount val="2"/>
                <c:pt idx="0">
                  <c:v>78732600</c:v>
                </c:pt>
                <c:pt idx="1">
                  <c:v>46943248.639999956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02-1848-AB82-BC0E0B08F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654176"/>
        <c:axId val="1914810016"/>
      </c:barChart>
      <c:catAx>
        <c:axId val="14566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0016"/>
        <c:crosses val="autoZero"/>
        <c:auto val="1"/>
        <c:lblAlgn val="ctr"/>
        <c:lblOffset val="100"/>
        <c:noMultiLvlLbl val="0"/>
      </c:catAx>
      <c:valAx>
        <c:axId val="191481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6541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Strategy!$C$38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Strategy!$C$39:$C$40</c:f>
              <c:numCache>
                <c:formatCode>General</c:formatCode>
                <c:ptCount val="2"/>
                <c:pt idx="0">
                  <c:v>64866040</c:v>
                </c:pt>
                <c:pt idx="1">
                  <c:v>33076688.63999996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8-6046-AF50-D19279B59E76}"/>
            </c:ext>
          </c:extLst>
        </c:ser>
        <c:ser>
          <c:idx val="4"/>
          <c:order val="1"/>
          <c:tx>
            <c:strRef>
              <c:f>Strategy!$G$38</c:f>
              <c:strCache>
                <c:ptCount val="1"/>
                <c:pt idx="0">
                  <c:v>Raise Min Price For Short Term Rentals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Strategy!$G$39:$G$40</c:f>
              <c:numCache>
                <c:formatCode>General</c:formatCode>
                <c:ptCount val="2"/>
                <c:pt idx="0">
                  <c:v>66657076</c:v>
                </c:pt>
                <c:pt idx="1">
                  <c:v>34867724.639999956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B8-6046-AF50-D19279B59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654176"/>
        <c:axId val="1914810016"/>
      </c:barChart>
      <c:catAx>
        <c:axId val="14566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0016"/>
        <c:crosses val="autoZero"/>
        <c:auto val="1"/>
        <c:lblAlgn val="ctr"/>
        <c:lblOffset val="100"/>
        <c:noMultiLvlLbl val="0"/>
      </c:catAx>
      <c:valAx>
        <c:axId val="191481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6541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Strategy!$C$38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Strategy!$C$39:$C$40</c:f>
              <c:numCache>
                <c:formatCode>General</c:formatCode>
                <c:ptCount val="2"/>
                <c:pt idx="0">
                  <c:v>64866040</c:v>
                </c:pt>
                <c:pt idx="1">
                  <c:v>33076688.63999996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5-F448-B820-7562502D331B}"/>
            </c:ext>
          </c:extLst>
        </c:ser>
        <c:ser>
          <c:idx val="1"/>
          <c:order val="1"/>
          <c:tx>
            <c:strRef>
              <c:f>Strategy!$D$38</c:f>
              <c:strCache>
                <c:ptCount val="1"/>
                <c:pt idx="0">
                  <c:v>Charge 10% More at Airports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Strategy!$D$39:$D$40</c:f>
              <c:numCache>
                <c:formatCode>General</c:formatCode>
                <c:ptCount val="2"/>
                <c:pt idx="0">
                  <c:v>67723992</c:v>
                </c:pt>
                <c:pt idx="1">
                  <c:v>35934640.639999956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5-F448-B820-7562502D331B}"/>
            </c:ext>
          </c:extLst>
        </c:ser>
        <c:ser>
          <c:idx val="2"/>
          <c:order val="2"/>
          <c:tx>
            <c:strRef>
              <c:f>Strategy!$E$38</c:f>
              <c:strCache>
                <c:ptCount val="1"/>
                <c:pt idx="0">
                  <c:v>Fleet Renewal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Strategy!$E$39:$E$40</c:f>
              <c:numCache>
                <c:formatCode>General</c:formatCode>
                <c:ptCount val="2"/>
                <c:pt idx="0">
                  <c:v>67769711</c:v>
                </c:pt>
                <c:pt idx="1">
                  <c:v>33691923.20000004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35-F448-B820-7562502D331B}"/>
            </c:ext>
          </c:extLst>
        </c:ser>
        <c:ser>
          <c:idx val="3"/>
          <c:order val="3"/>
          <c:tx>
            <c:strRef>
              <c:f>Strategy!$F$38</c:f>
              <c:strCache>
                <c:ptCount val="1"/>
                <c:pt idx="0">
                  <c:v>Reqiure Min Rental Days (4)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Strategy!$F$39:$F$40</c:f>
              <c:numCache>
                <c:formatCode>General</c:formatCode>
                <c:ptCount val="2"/>
                <c:pt idx="0">
                  <c:v>78732600</c:v>
                </c:pt>
                <c:pt idx="1">
                  <c:v>46943248.639999956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35-F448-B820-7562502D331B}"/>
            </c:ext>
          </c:extLst>
        </c:ser>
        <c:ser>
          <c:idx val="4"/>
          <c:order val="4"/>
          <c:tx>
            <c:strRef>
              <c:f>Strategy!$G$38</c:f>
              <c:strCache>
                <c:ptCount val="1"/>
                <c:pt idx="0">
                  <c:v>Raise Min Price For Short Term Rentals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Strategy!$B$39:$B$40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Strategy!$G$39:$G$40</c:f>
              <c:numCache>
                <c:formatCode>General</c:formatCode>
                <c:ptCount val="2"/>
                <c:pt idx="0">
                  <c:v>66657076</c:v>
                </c:pt>
                <c:pt idx="1">
                  <c:v>34867724.639999956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35-F448-B820-7562502D3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654176"/>
        <c:axId val="1914810016"/>
      </c:barChart>
      <c:catAx>
        <c:axId val="14566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0016"/>
        <c:crosses val="autoZero"/>
        <c:auto val="1"/>
        <c:lblAlgn val="ctr"/>
        <c:lblOffset val="100"/>
        <c:noMultiLvlLbl val="0"/>
      </c:catAx>
      <c:valAx>
        <c:axId val="191481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6541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car_revenue!$L$2:$L$4001</cx:f>
        <cx:lvl ptCount="4000" formatCode="_(&quot;$&quot;* #,##0.00_);_(&quot;$&quot;* \(#,##0.00\);_(&quot;$&quot;* &quot;-&quot;??_);_(@_)">
          <cx:pt idx="0">23347.119999999999</cx:pt>
          <cx:pt idx="1">22815.080000000002</cx:pt>
          <cx:pt idx="2">21629.119999999999</cx:pt>
          <cx:pt idx="3">21316.239999999998</cx:pt>
          <cx:pt idx="4">21255.559999999998</cx:pt>
          <cx:pt idx="5">20981.279999999999</cx:pt>
          <cx:pt idx="6">20714.279999999999</cx:pt>
          <cx:pt idx="7">20632.639999999999</cx:pt>
          <cx:pt idx="8">20339.52</cx:pt>
          <cx:pt idx="9">20320</cx:pt>
          <cx:pt idx="10">20178.880000000001</cx:pt>
          <cx:pt idx="11">20051.48</cx:pt>
          <cx:pt idx="12">19858.16</cx:pt>
          <cx:pt idx="13">19537.68</cx:pt>
          <cx:pt idx="14">19411.119999999999</cx:pt>
          <cx:pt idx="15">19391.68</cx:pt>
          <cx:pt idx="16">19365.400000000001</cx:pt>
          <cx:pt idx="17">19254.84</cx:pt>
          <cx:pt idx="18">19121.48</cx:pt>
          <cx:pt idx="19">19118.559999999998</cx:pt>
          <cx:pt idx="20">18990.279999999999</cx:pt>
          <cx:pt idx="21">18974.799999999999</cx:pt>
          <cx:pt idx="22">18935.959999999999</cx:pt>
          <cx:pt idx="23">18793.880000000001</cx:pt>
          <cx:pt idx="24">18756.32</cx:pt>
          <cx:pt idx="25">18703.799999999999</cx:pt>
          <cx:pt idx="26">18660.239999999998</cx:pt>
          <cx:pt idx="27">18658.68</cx:pt>
          <cx:pt idx="28">18634.400000000001</cx:pt>
          <cx:pt idx="29">18576.84</cx:pt>
          <cx:pt idx="30">18555.84</cx:pt>
          <cx:pt idx="31">18365.639999999999</cx:pt>
          <cx:pt idx="32">18317.880000000001</cx:pt>
          <cx:pt idx="33">18301.720000000001</cx:pt>
          <cx:pt idx="34">18292.200000000001</cx:pt>
          <cx:pt idx="35">18192.559999999998</cx:pt>
          <cx:pt idx="36">18162.119999999999</cx:pt>
          <cx:pt idx="37">18154.239999999998</cx:pt>
          <cx:pt idx="38">18123.52</cx:pt>
          <cx:pt idx="39">18068.040000000001</cx:pt>
          <cx:pt idx="40">17990.440000000002</cx:pt>
          <cx:pt idx="41">17933.760000000002</cx:pt>
          <cx:pt idx="42">17886.200000000001</cx:pt>
          <cx:pt idx="43">17874.52</cx:pt>
          <cx:pt idx="44">17824</cx:pt>
          <cx:pt idx="45">17776.880000000001</cx:pt>
          <cx:pt idx="46">17732.599999999999</cx:pt>
          <cx:pt idx="47">17718.440000000002</cx:pt>
          <cx:pt idx="48">17681.68</cx:pt>
          <cx:pt idx="49">17633.360000000001</cx:pt>
          <cx:pt idx="50">17632.360000000001</cx:pt>
          <cx:pt idx="51">17580.84</cx:pt>
          <cx:pt idx="52">17550.040000000001</cx:pt>
          <cx:pt idx="53">17461.279999999999</cx:pt>
          <cx:pt idx="54">17407.720000000001</cx:pt>
          <cx:pt idx="55">17376.48</cx:pt>
          <cx:pt idx="56">17367.599999999999</cx:pt>
          <cx:pt idx="57">17277.040000000001</cx:pt>
          <cx:pt idx="58">17256.279999999999</cx:pt>
          <cx:pt idx="59">17252.959999999999</cx:pt>
          <cx:pt idx="60">17230.919999999998</cx:pt>
          <cx:pt idx="61">17206.799999999999</cx:pt>
          <cx:pt idx="62">17195.559999999998</cx:pt>
          <cx:pt idx="63">17190.400000000001</cx:pt>
          <cx:pt idx="64">17160.68</cx:pt>
          <cx:pt idx="65">17159.880000000001</cx:pt>
          <cx:pt idx="66">17147.279999999999</cx:pt>
          <cx:pt idx="67">17125.119999999999</cx:pt>
          <cx:pt idx="68">17118.639999999999</cx:pt>
          <cx:pt idx="69">17115.919999999998</cx:pt>
          <cx:pt idx="70">17088.760000000002</cx:pt>
          <cx:pt idx="71">17080.400000000001</cx:pt>
          <cx:pt idx="72">17047.279999999999</cx:pt>
          <cx:pt idx="73">16992.560000000001</cx:pt>
          <cx:pt idx="74">16968.799999999999</cx:pt>
          <cx:pt idx="75">16944.119999999999</cx:pt>
          <cx:pt idx="76">16902.599999999999</cx:pt>
          <cx:pt idx="77">16881.32</cx:pt>
          <cx:pt idx="78">16879.959999999999</cx:pt>
          <cx:pt idx="79">16869.48</cx:pt>
          <cx:pt idx="80">16842.959999999999</cx:pt>
          <cx:pt idx="81">16822.239999999998</cx:pt>
          <cx:pt idx="82">16813.360000000001</cx:pt>
          <cx:pt idx="83">16810.599999999999</cx:pt>
          <cx:pt idx="84">16738.559999999998</cx:pt>
          <cx:pt idx="85">16677.52</cx:pt>
          <cx:pt idx="86">16644.279999999999</cx:pt>
          <cx:pt idx="87">16619.799999999999</cx:pt>
          <cx:pt idx="88">16615.639999999999</cx:pt>
          <cx:pt idx="89">16599.52</cx:pt>
          <cx:pt idx="90">16596.040000000001</cx:pt>
          <cx:pt idx="91">16593.720000000001</cx:pt>
          <cx:pt idx="92">16560.239999999998</cx:pt>
          <cx:pt idx="93">16536.52</cx:pt>
          <cx:pt idx="94">16519.599999999999</cx:pt>
          <cx:pt idx="95">16506.440000000002</cx:pt>
          <cx:pt idx="96">16436.639999999999</cx:pt>
          <cx:pt idx="97">16431.200000000001</cx:pt>
          <cx:pt idx="98">16427.400000000001</cx:pt>
          <cx:pt idx="99">16392.68</cx:pt>
          <cx:pt idx="100">16341.08</cx:pt>
          <cx:pt idx="101">16319.799999999999</cx:pt>
          <cx:pt idx="102">16319.200000000001</cx:pt>
          <cx:pt idx="103">16315.48</cx:pt>
          <cx:pt idx="104">16313.959999999999</cx:pt>
          <cx:pt idx="105">16290.16</cx:pt>
          <cx:pt idx="106">16266.52</cx:pt>
          <cx:pt idx="107">16252.76</cx:pt>
          <cx:pt idx="108">16235.08</cx:pt>
          <cx:pt idx="109">16193.68</cx:pt>
          <cx:pt idx="110">16161.68</cx:pt>
          <cx:pt idx="111">16138.880000000001</cx:pt>
          <cx:pt idx="112">16071.199999999999</cx:pt>
          <cx:pt idx="113">16063.880000000001</cx:pt>
          <cx:pt idx="114">16039.24</cx:pt>
          <cx:pt idx="115">16012.599999999999</cx:pt>
          <cx:pt idx="116">16007.32</cx:pt>
          <cx:pt idx="117">15997</cx:pt>
          <cx:pt idx="118">15977.400000000001</cx:pt>
          <cx:pt idx="119">15965.599999999999</cx:pt>
          <cx:pt idx="120">15964.52</cx:pt>
          <cx:pt idx="121">15931.959999999999</cx:pt>
          <cx:pt idx="122">15921.08</cx:pt>
          <cx:pt idx="123">15910.92</cx:pt>
          <cx:pt idx="124">15884.08</cx:pt>
          <cx:pt idx="125">15850.48</cx:pt>
          <cx:pt idx="126">15822.040000000001</cx:pt>
          <cx:pt idx="127">15818.200000000001</cx:pt>
          <cx:pt idx="128">15817.92</cx:pt>
          <cx:pt idx="129">15814.400000000001</cx:pt>
          <cx:pt idx="130">15760</cx:pt>
          <cx:pt idx="131">15740.76</cx:pt>
          <cx:pt idx="132">15737.200000000001</cx:pt>
          <cx:pt idx="133">15726.92</cx:pt>
          <cx:pt idx="134">15693.52</cx:pt>
          <cx:pt idx="135">15658.039999999999</cx:pt>
          <cx:pt idx="136">15656.040000000001</cx:pt>
          <cx:pt idx="137">15652.280000000001</cx:pt>
          <cx:pt idx="138">15628.92</cx:pt>
          <cx:pt idx="139">15615.92</cx:pt>
          <cx:pt idx="140">15591.400000000001</cx:pt>
          <cx:pt idx="141">15571.24</cx:pt>
          <cx:pt idx="142">15570.280000000001</cx:pt>
          <cx:pt idx="143">15503.599999999999</cx:pt>
          <cx:pt idx="144">15477.880000000001</cx:pt>
          <cx:pt idx="145">15469.119999999999</cx:pt>
          <cx:pt idx="146">15445.119999999999</cx:pt>
          <cx:pt idx="147">15428.360000000001</cx:pt>
          <cx:pt idx="148">15400.32</cx:pt>
          <cx:pt idx="149">15376.639999999999</cx:pt>
          <cx:pt idx="150">15366.559999999999</cx:pt>
          <cx:pt idx="151">15361.119999999999</cx:pt>
          <cx:pt idx="152">15358.880000000001</cx:pt>
          <cx:pt idx="153">15349.960000000001</cx:pt>
          <cx:pt idx="154">15347.24</cx:pt>
          <cx:pt idx="155">15336.880000000001</cx:pt>
          <cx:pt idx="156">15320.360000000001</cx:pt>
          <cx:pt idx="157">15298.119999999999</cx:pt>
          <cx:pt idx="158">15287.599999999999</cx:pt>
          <cx:pt idx="159">15271.959999999999</cx:pt>
          <cx:pt idx="160">15271.360000000001</cx:pt>
          <cx:pt idx="161">15257.119999999999</cx:pt>
          <cx:pt idx="162">15256.639999999999</cx:pt>
          <cx:pt idx="163">15238.92</cx:pt>
          <cx:pt idx="164">15217.039999999999</cx:pt>
          <cx:pt idx="165">15185.16</cx:pt>
          <cx:pt idx="166">15144.079999999998</cx:pt>
          <cx:pt idx="167">15143.52</cx:pt>
          <cx:pt idx="168">15118.16</cx:pt>
          <cx:pt idx="169">15117.4</cx:pt>
          <cx:pt idx="170">15088.360000000001</cx:pt>
          <cx:pt idx="171">15082</cx:pt>
          <cx:pt idx="172">15081.880000000001</cx:pt>
          <cx:pt idx="173">15076.4</cx:pt>
          <cx:pt idx="174">15061.280000000001</cx:pt>
          <cx:pt idx="175">15050.76</cx:pt>
          <cx:pt idx="176">15035.599999999999</cx:pt>
          <cx:pt idx="177">15001.720000000001</cx:pt>
          <cx:pt idx="178">15000.559999999999</cx:pt>
          <cx:pt idx="179">14994.559999999999</cx:pt>
          <cx:pt idx="180">14981.199999999999</cx:pt>
          <cx:pt idx="181">14971.92</cx:pt>
          <cx:pt idx="182">14946.880000000001</cx:pt>
          <cx:pt idx="183">14946.16</cx:pt>
          <cx:pt idx="184">14934.52</cx:pt>
          <cx:pt idx="185">14924.440000000001</cx:pt>
          <cx:pt idx="186">14916.52</cx:pt>
          <cx:pt idx="187">14913.440000000001</cx:pt>
          <cx:pt idx="188">14908.719999999999</cx:pt>
          <cx:pt idx="189">14877.559999999999</cx:pt>
          <cx:pt idx="190">14871.799999999999</cx:pt>
          <cx:pt idx="191">14866.599999999999</cx:pt>
          <cx:pt idx="192">14842.040000000001</cx:pt>
          <cx:pt idx="193">14835.52</cx:pt>
          <cx:pt idx="194">14830.48</cx:pt>
          <cx:pt idx="195">14821.08</cx:pt>
          <cx:pt idx="196">14813.800000000001</cx:pt>
          <cx:pt idx="197">14795.360000000001</cx:pt>
          <cx:pt idx="198">14776</cx:pt>
          <cx:pt idx="199">14773.08</cx:pt>
          <cx:pt idx="200">14754.52</cx:pt>
          <cx:pt idx="201">14753.440000000001</cx:pt>
          <cx:pt idx="202">14746.440000000001</cx:pt>
          <cx:pt idx="203">14746.039999999999</cx:pt>
          <cx:pt idx="204">14740.599999999999</cx:pt>
          <cx:pt idx="205">14737.24</cx:pt>
          <cx:pt idx="206">14730.24</cx:pt>
          <cx:pt idx="207">14726.08</cx:pt>
          <cx:pt idx="208">14708.119999999999</cx:pt>
          <cx:pt idx="209">14694.84</cx:pt>
          <cx:pt idx="210">14672.200000000001</cx:pt>
          <cx:pt idx="211">14671.599999999999</cx:pt>
          <cx:pt idx="212">14649.719999999999</cx:pt>
          <cx:pt idx="213">14642.24</cx:pt>
          <cx:pt idx="214">14618.16</cx:pt>
          <cx:pt idx="215">14596.76</cx:pt>
          <cx:pt idx="216">14571.559999999999</cx:pt>
          <cx:pt idx="217">14570.559999999999</cx:pt>
          <cx:pt idx="218">14565.039999999999</cx:pt>
          <cx:pt idx="219">14548.200000000001</cx:pt>
          <cx:pt idx="220">14545.68</cx:pt>
          <cx:pt idx="221">14542.720000000001</cx:pt>
          <cx:pt idx="222">14540.76</cx:pt>
          <cx:pt idx="223">14533.68</cx:pt>
          <cx:pt idx="224">14532.76</cx:pt>
          <cx:pt idx="225">14519.279999999999</cx:pt>
          <cx:pt idx="226">14516.52</cx:pt>
          <cx:pt idx="227">14504.599999999999</cx:pt>
          <cx:pt idx="228">14499.639999999999</cx:pt>
          <cx:pt idx="229">14497.48</cx:pt>
          <cx:pt idx="230">14490.800000000001</cx:pt>
          <cx:pt idx="231">14480.119999999999</cx:pt>
          <cx:pt idx="232">14463.32</cx:pt>
          <cx:pt idx="233">14458.880000000001</cx:pt>
          <cx:pt idx="234">14432.280000000001</cx:pt>
          <cx:pt idx="235">14411.079999999998</cx:pt>
          <cx:pt idx="236">14390.039999999999</cx:pt>
          <cx:pt idx="237">14388.039999999999</cx:pt>
          <cx:pt idx="238">14386.52</cx:pt>
          <cx:pt idx="239">14378.52</cx:pt>
          <cx:pt idx="240">14377.32</cx:pt>
          <cx:pt idx="241">14367.68</cx:pt>
          <cx:pt idx="242">14361.08</cx:pt>
          <cx:pt idx="243">14360.16</cx:pt>
          <cx:pt idx="244">14348.280000000001</cx:pt>
          <cx:pt idx="245">14337.84</cx:pt>
          <cx:pt idx="246">14334.279999999999</cx:pt>
          <cx:pt idx="247">14331.200000000001</cx:pt>
          <cx:pt idx="248">14320.199999999999</cx:pt>
          <cx:pt idx="249">14311.719999999999</cx:pt>
          <cx:pt idx="250">14298.119999999999</cx:pt>
          <cx:pt idx="251">14287.16</cx:pt>
          <cx:pt idx="252">14280.959999999999</cx:pt>
          <cx:pt idx="253">14277.720000000001</cx:pt>
          <cx:pt idx="254">14267.200000000001</cx:pt>
          <cx:pt idx="255">14262.4</cx:pt>
          <cx:pt idx="256">14244.440000000001</cx:pt>
          <cx:pt idx="257">14239.48</cx:pt>
          <cx:pt idx="258">14223.559999999999</cx:pt>
          <cx:pt idx="259">14220.200000000001</cx:pt>
          <cx:pt idx="260">14202.52</cx:pt>
          <cx:pt idx="261">14182.48</cx:pt>
          <cx:pt idx="262">14157.84</cx:pt>
          <cx:pt idx="263">14135.24</cx:pt>
          <cx:pt idx="264">14128.08</cx:pt>
          <cx:pt idx="265">14122.84</cx:pt>
          <cx:pt idx="266">14113.32</cx:pt>
          <cx:pt idx="267">14108.24</cx:pt>
          <cx:pt idx="268">14089.360000000001</cx:pt>
          <cx:pt idx="269">14088.960000000001</cx:pt>
          <cx:pt idx="270">14068.52</cx:pt>
          <cx:pt idx="271">14057.280000000001</cx:pt>
          <cx:pt idx="272">14028.200000000001</cx:pt>
          <cx:pt idx="273">14021.360000000001</cx:pt>
          <cx:pt idx="274">14021.24</cx:pt>
          <cx:pt idx="275">14005.24</cx:pt>
          <cx:pt idx="276">13993.360000000001</cx:pt>
          <cx:pt idx="277">13980.52</cx:pt>
          <cx:pt idx="278">13978.119999999999</cx:pt>
          <cx:pt idx="279">13959.76</cx:pt>
          <cx:pt idx="280">13930.039999999999</cx:pt>
          <cx:pt idx="281">13925.84</cx:pt>
          <cx:pt idx="282">13923.119999999999</cx:pt>
          <cx:pt idx="283">13919.52</cx:pt>
          <cx:pt idx="284">13919.400000000001</cx:pt>
          <cx:pt idx="285">13917.52</cx:pt>
          <cx:pt idx="286">13891.32</cx:pt>
          <cx:pt idx="287">13880</cx:pt>
          <cx:pt idx="288">13878.599999999999</cx:pt>
          <cx:pt idx="289">13875.92</cx:pt>
          <cx:pt idx="290">13861.960000000001</cx:pt>
          <cx:pt idx="291">13857.68</cx:pt>
          <cx:pt idx="292">13847.920000000002</cx:pt>
          <cx:pt idx="293">13810.52</cx:pt>
          <cx:pt idx="294">13798.76</cx:pt>
          <cx:pt idx="295">13792.360000000001</cx:pt>
          <cx:pt idx="296">13791.400000000001</cx:pt>
          <cx:pt idx="297">13787.719999999999</cx:pt>
          <cx:pt idx="298">13786.32</cx:pt>
          <cx:pt idx="299">13768.719999999999</cx:pt>
          <cx:pt idx="300">13766.76</cx:pt>
          <cx:pt idx="301">13766.280000000001</cx:pt>
          <cx:pt idx="302">13737.440000000002</cx:pt>
          <cx:pt idx="303">13736.440000000001</cx:pt>
          <cx:pt idx="304">13732.400000000001</cx:pt>
          <cx:pt idx="305">13724.92</cx:pt>
          <cx:pt idx="306">13681.92</cx:pt>
          <cx:pt idx="307">13675.32</cx:pt>
          <cx:pt idx="308">13666.92</cx:pt>
          <cx:pt idx="309">13666.720000000001</cx:pt>
          <cx:pt idx="310">13660.76</cx:pt>
          <cx:pt idx="311">13659.84</cx:pt>
          <cx:pt idx="312">13658.440000000001</cx:pt>
          <cx:pt idx="313">13651.24</cx:pt>
          <cx:pt idx="314">13648.720000000001</cx:pt>
          <cx:pt idx="315">13634.920000000002</cx:pt>
          <cx:pt idx="316">13632.16</cx:pt>
          <cx:pt idx="317">13630.799999999999</cx:pt>
          <cx:pt idx="318">13602.639999999999</cx:pt>
          <cx:pt idx="319">13590.48</cx:pt>
          <cx:pt idx="320">13581.279999999999</cx:pt>
          <cx:pt idx="321">13576.68</cx:pt>
          <cx:pt idx="322">13571.880000000001</cx:pt>
          <cx:pt idx="323">13566.48</cx:pt>
          <cx:pt idx="324">13555.960000000001</cx:pt>
          <cx:pt idx="325">13553.84</cx:pt>
          <cx:pt idx="326">13551.440000000001</cx:pt>
          <cx:pt idx="327">13547.280000000001</cx:pt>
          <cx:pt idx="328">13546.119999999999</cx:pt>
          <cx:pt idx="329">13546.039999999999</cx:pt>
          <cx:pt idx="330">13531.24</cx:pt>
          <cx:pt idx="331">13529.48</cx:pt>
          <cx:pt idx="332">13527.719999999999</cx:pt>
          <cx:pt idx="333">13524.519999999999</cx:pt>
          <cx:pt idx="334">13521.360000000001</cx:pt>
          <cx:pt idx="335">13517.880000000001</cx:pt>
          <cx:pt idx="336">13516.68</cx:pt>
          <cx:pt idx="337">13512.76</cx:pt>
          <cx:pt idx="338">13505.559999999999</cx:pt>
          <cx:pt idx="339">13503.16</cx:pt>
          <cx:pt idx="340">13487.08</cx:pt>
          <cx:pt idx="341">13482.440000000001</cx:pt>
          <cx:pt idx="342">13458.280000000001</cx:pt>
          <cx:pt idx="343">13455.799999999999</cx:pt>
          <cx:pt idx="344">13444.24</cx:pt>
          <cx:pt idx="345">13428.799999999999</cx:pt>
          <cx:pt idx="346">13416.48</cx:pt>
          <cx:pt idx="347">13408.84</cx:pt>
          <cx:pt idx="348">13406.24</cx:pt>
          <cx:pt idx="349">13405.84</cx:pt>
          <cx:pt idx="350">13404.279999999999</cx:pt>
          <cx:pt idx="351">13388.799999999999</cx:pt>
          <cx:pt idx="352">13388.16</cx:pt>
          <cx:pt idx="353">13388.16</cx:pt>
          <cx:pt idx="354">13381.280000000001</cx:pt>
          <cx:pt idx="355">13377.279999999999</cx:pt>
          <cx:pt idx="356">13354.440000000001</cx:pt>
          <cx:pt idx="357">13350.119999999999</cx:pt>
          <cx:pt idx="358">13350.079999999998</cx:pt>
          <cx:pt idx="359">13337.720000000001</cx:pt>
          <cx:pt idx="360">13334.279999999999</cx:pt>
          <cx:pt idx="361">13327.719999999999</cx:pt>
          <cx:pt idx="362">13324.559999999999</cx:pt>
          <cx:pt idx="363">13323.200000000001</cx:pt>
          <cx:pt idx="364">13304.119999999999</cx:pt>
          <cx:pt idx="365">13297.599999999999</cx:pt>
          <cx:pt idx="366">13285.24</cx:pt>
          <cx:pt idx="367">13284.92</cx:pt>
          <cx:pt idx="368">13248.279999999999</cx:pt>
          <cx:pt idx="369">13244.68</cx:pt>
          <cx:pt idx="370">13234.959999999999</cx:pt>
          <cx:pt idx="371">13226.32</cx:pt>
          <cx:pt idx="372">13221.880000000001</cx:pt>
          <cx:pt idx="373">13187.92</cx:pt>
          <cx:pt idx="374">13183.84</cx:pt>
          <cx:pt idx="375">13178.279999999999</cx:pt>
          <cx:pt idx="376">13170.960000000001</cx:pt>
          <cx:pt idx="377">13155.639999999999</cx:pt>
          <cx:pt idx="378">13147.68</cx:pt>
          <cx:pt idx="379">13143.48</cx:pt>
          <cx:pt idx="380">13132.92</cx:pt>
          <cx:pt idx="381">13121.6</cx:pt>
          <cx:pt idx="382">13117.48</cx:pt>
          <cx:pt idx="383">13114</cx:pt>
          <cx:pt idx="384">13101.559999999999</cx:pt>
          <cx:pt idx="385">13100.6</cx:pt>
          <cx:pt idx="386">13081.880000000001</cx:pt>
          <cx:pt idx="387">13081.08</cx:pt>
          <cx:pt idx="388">13078.040000000001</cx:pt>
          <cx:pt idx="389">13077.599999999999</cx:pt>
          <cx:pt idx="390">13077.200000000001</cx:pt>
          <cx:pt idx="391">13063.639999999999</cx:pt>
          <cx:pt idx="392">13060.639999999999</cx:pt>
          <cx:pt idx="393">13059.119999999999</cx:pt>
          <cx:pt idx="394">13057.639999999999</cx:pt>
          <cx:pt idx="395">13048.240000000002</cx:pt>
          <cx:pt idx="396">13042.280000000001</cx:pt>
          <cx:pt idx="397">13034.52</cx:pt>
          <cx:pt idx="398">13018.76</cx:pt>
          <cx:pt idx="399">13018.76</cx:pt>
          <cx:pt idx="400">13007.079999999998</cx:pt>
          <cx:pt idx="401">12999.84</cx:pt>
          <cx:pt idx="402">12997.360000000001</cx:pt>
          <cx:pt idx="403">12986.92</cx:pt>
          <cx:pt idx="404">12977.92</cx:pt>
          <cx:pt idx="405">12975.880000000001</cx:pt>
          <cx:pt idx="406">12975.440000000001</cx:pt>
          <cx:pt idx="407">12970.68</cx:pt>
          <cx:pt idx="408">12963.76</cx:pt>
          <cx:pt idx="409">12952.200000000001</cx:pt>
          <cx:pt idx="410">12947.880000000001</cx:pt>
          <cx:pt idx="411">12944.200000000001</cx:pt>
          <cx:pt idx="412">12943.880000000001</cx:pt>
          <cx:pt idx="413">12940.040000000001</cx:pt>
          <cx:pt idx="414">12937.32</cx:pt>
          <cx:pt idx="415">12936.880000000001</cx:pt>
          <cx:pt idx="416">12932.08</cx:pt>
          <cx:pt idx="417">12931.279999999999</cx:pt>
          <cx:pt idx="418">12926.599999999999</cx:pt>
          <cx:pt idx="419">12915.400000000001</cx:pt>
          <cx:pt idx="420">12914.84</cx:pt>
          <cx:pt idx="421">12908.720000000001</cx:pt>
          <cx:pt idx="422">12906.920000000002</cx:pt>
          <cx:pt idx="423">12897.24</cx:pt>
          <cx:pt idx="424">12894.079999999998</cx:pt>
          <cx:pt idx="425">12888.92</cx:pt>
          <cx:pt idx="426">12885.959999999999</cx:pt>
          <cx:pt idx="427">12884.559999999999</cx:pt>
          <cx:pt idx="428">12875.039999999999</cx:pt>
          <cx:pt idx="429">12867.880000000001</cx:pt>
          <cx:pt idx="430">12866.6</cx:pt>
          <cx:pt idx="431">12859.280000000001</cx:pt>
          <cx:pt idx="432">12853.959999999999</cx:pt>
          <cx:pt idx="433">12851.799999999999</cx:pt>
          <cx:pt idx="434">12845.32</cx:pt>
          <cx:pt idx="435">12842.200000000001</cx:pt>
          <cx:pt idx="436">12839.040000000001</cx:pt>
          <cx:pt idx="437">12838.599999999999</cx:pt>
          <cx:pt idx="438">12829.119999999999</cx:pt>
          <cx:pt idx="439">12820.52</cx:pt>
          <cx:pt idx="440">12814.560000000001</cx:pt>
          <cx:pt idx="441">12812.400000000001</cx:pt>
          <cx:pt idx="442">12809.799999999999</cx:pt>
          <cx:pt idx="443">12808.08</cx:pt>
          <cx:pt idx="444">12802.119999999999</cx:pt>
          <cx:pt idx="445">12796.799999999999</cx:pt>
          <cx:pt idx="446">12796.76</cx:pt>
          <cx:pt idx="447">12794.48</cx:pt>
          <cx:pt idx="448">12793.68</cx:pt>
          <cx:pt idx="449">12793.040000000001</cx:pt>
          <cx:pt idx="450">12791.360000000001</cx:pt>
          <cx:pt idx="451">12785.559999999999</cx:pt>
          <cx:pt idx="452">12784.960000000001</cx:pt>
          <cx:pt idx="453">12772.08</cx:pt>
          <cx:pt idx="454">12771.84</cx:pt>
          <cx:pt idx="455">12770.400000000001</cx:pt>
          <cx:pt idx="456">12766</cx:pt>
          <cx:pt idx="457">12765.880000000001</cx:pt>
          <cx:pt idx="458">12754</cx:pt>
          <cx:pt idx="459">12751.24</cx:pt>
          <cx:pt idx="460">12722.68</cx:pt>
          <cx:pt idx="461">12717.32</cx:pt>
          <cx:pt idx="462">12716.24</cx:pt>
          <cx:pt idx="463">12710.440000000001</cx:pt>
          <cx:pt idx="464">12706.559999999999</cx:pt>
          <cx:pt idx="465">12706.400000000001</cx:pt>
          <cx:pt idx="466">12703.480000000001</cx:pt>
          <cx:pt idx="467">12688.68</cx:pt>
          <cx:pt idx="468">12684.799999999999</cx:pt>
          <cx:pt idx="469">12675.76</cx:pt>
          <cx:pt idx="470">12663.559999999999</cx:pt>
          <cx:pt idx="471">12654.119999999999</cx:pt>
          <cx:pt idx="472">12653.84</cx:pt>
          <cx:pt idx="473">12649.92</cx:pt>
          <cx:pt idx="474">12644.280000000001</cx:pt>
          <cx:pt idx="475">12634</cx:pt>
          <cx:pt idx="476">12633.040000000001</cx:pt>
          <cx:pt idx="477">12632.32</cx:pt>
          <cx:pt idx="478">12631.960000000001</cx:pt>
          <cx:pt idx="479">12630.559999999999</cx:pt>
          <cx:pt idx="480">12613.719999999999</cx:pt>
          <cx:pt idx="481">12612.639999999999</cx:pt>
          <cx:pt idx="482">12607.119999999999</cx:pt>
          <cx:pt idx="483">12606.720000000001</cx:pt>
          <cx:pt idx="484">12578.040000000001</cx:pt>
          <cx:pt idx="485">12576.279999999999</cx:pt>
          <cx:pt idx="486">12575.76</cx:pt>
          <cx:pt idx="487">12574.119999999999</cx:pt>
          <cx:pt idx="488">12572.24</cx:pt>
          <cx:pt idx="489">12570.32</cx:pt>
          <cx:pt idx="490">12553.16</cx:pt>
          <cx:pt idx="491">12545.48</cx:pt>
          <cx:pt idx="492">12545.08</cx:pt>
          <cx:pt idx="493">12544.16</cx:pt>
          <cx:pt idx="494">12542.92</cx:pt>
          <cx:pt idx="495">12536.280000000001</cx:pt>
          <cx:pt idx="496">12524.559999999999</cx:pt>
          <cx:pt idx="497">12511.16</cx:pt>
          <cx:pt idx="498">12504.599999999999</cx:pt>
          <cx:pt idx="499">12502.040000000001</cx:pt>
          <cx:pt idx="500">12493.32</cx:pt>
          <cx:pt idx="501">12484.559999999999</cx:pt>
          <cx:pt idx="502">12482.84</cx:pt>
          <cx:pt idx="503">12477.719999999999</cx:pt>
          <cx:pt idx="504">12466.639999999999</cx:pt>
          <cx:pt idx="505">12465.200000000001</cx:pt>
          <cx:pt idx="506">12465</cx:pt>
          <cx:pt idx="507">12463.32</cx:pt>
          <cx:pt idx="508">12460.639999999999</cx:pt>
          <cx:pt idx="509">12452.799999999999</cx:pt>
          <cx:pt idx="510">12451.400000000001</cx:pt>
          <cx:pt idx="511">12450.360000000001</cx:pt>
          <cx:pt idx="512">12447.880000000001</cx:pt>
          <cx:pt idx="513">12431.48</cx:pt>
          <cx:pt idx="514">12431.039999999999</cx:pt>
          <cx:pt idx="515">12426.68</cx:pt>
          <cx:pt idx="516">12417.84</cx:pt>
          <cx:pt idx="517">12414.279999999999</cx:pt>
          <cx:pt idx="518">12410.32</cx:pt>
          <cx:pt idx="519">12410</cx:pt>
          <cx:pt idx="520">12407.92</cx:pt>
          <cx:pt idx="521">12406.719999999999</cx:pt>
          <cx:pt idx="522">12390.48</cx:pt>
          <cx:pt idx="523">12385.360000000001</cx:pt>
          <cx:pt idx="524">12384.48</cx:pt>
          <cx:pt idx="525">12383.039999999999</cx:pt>
          <cx:pt idx="526">12375.48</cx:pt>
          <cx:pt idx="527">12371.4</cx:pt>
          <cx:pt idx="528">12369.799999999999</cx:pt>
          <cx:pt idx="529">12361.68</cx:pt>
          <cx:pt idx="530">12358.039999999999</cx:pt>
          <cx:pt idx="531">12347.559999999999</cx:pt>
          <cx:pt idx="532">12347.08</cx:pt>
          <cx:pt idx="533">12346.24</cx:pt>
          <cx:pt idx="534">12334.84</cx:pt>
          <cx:pt idx="535">12329.719999999999</cx:pt>
          <cx:pt idx="536">12329.52</cx:pt>
          <cx:pt idx="537">12324.799999999999</cx:pt>
          <cx:pt idx="538">12321.880000000001</cx:pt>
          <cx:pt idx="539">12311.24</cx:pt>
          <cx:pt idx="540">12306.52</cx:pt>
          <cx:pt idx="541">12305.360000000001</cx:pt>
          <cx:pt idx="542">12296.119999999999</cx:pt>
          <cx:pt idx="543">12294.559999999999</cx:pt>
          <cx:pt idx="544">12293.200000000001</cx:pt>
          <cx:pt idx="545">12279.32</cx:pt>
          <cx:pt idx="546">12270.559999999999</cx:pt>
          <cx:pt idx="547">12268.76</cx:pt>
          <cx:pt idx="548">12268.32</cx:pt>
          <cx:pt idx="549">12266.039999999999</cx:pt>
          <cx:pt idx="550">12259.880000000001</cx:pt>
          <cx:pt idx="551">12251.959999999999</cx:pt>
          <cx:pt idx="552">12249.440000000001</cx:pt>
          <cx:pt idx="553">12245.800000000001</cx:pt>
          <cx:pt idx="554">12244.959999999999</cx:pt>
          <cx:pt idx="555">12242.48</cx:pt>
          <cx:pt idx="556">12241.279999999999</cx:pt>
          <cx:pt idx="557">12237.719999999999</cx:pt>
          <cx:pt idx="558">12235.440000000001</cx:pt>
          <cx:pt idx="559">12229</cx:pt>
          <cx:pt idx="560">12212</cx:pt>
          <cx:pt idx="561">12207.400000000001</cx:pt>
          <cx:pt idx="562">12192.200000000001</cx:pt>
          <cx:pt idx="563">12188.24</cx:pt>
          <cx:pt idx="564">12179.799999999999</cx:pt>
          <cx:pt idx="565">12178.52</cx:pt>
          <cx:pt idx="566">12174</cx:pt>
          <cx:pt idx="567">12172.84</cx:pt>
          <cx:pt idx="568">12171.84</cx:pt>
          <cx:pt idx="569">12169.68</cx:pt>
          <cx:pt idx="570">12163.280000000001</cx:pt>
          <cx:pt idx="571">12159.200000000001</cx:pt>
          <cx:pt idx="572">12157.960000000001</cx:pt>
          <cx:pt idx="573">12156.4</cx:pt>
          <cx:pt idx="574">12154.119999999999</cx:pt>
          <cx:pt idx="575">12150.76</cx:pt>
          <cx:pt idx="576">12149.960000000001</cx:pt>
          <cx:pt idx="577">12148.32</cx:pt>
          <cx:pt idx="578">12133.400000000001</cx:pt>
          <cx:pt idx="579">12133.08</cx:pt>
          <cx:pt idx="580">12129.360000000001</cx:pt>
          <cx:pt idx="581">12128.360000000001</cx:pt>
          <cx:pt idx="582">12127.24</cx:pt>
          <cx:pt idx="583">12127.24</cx:pt>
          <cx:pt idx="584">12121.6</cx:pt>
          <cx:pt idx="585">12121.039999999999</cx:pt>
          <cx:pt idx="586">12110.119999999999</cx:pt>
          <cx:pt idx="587">12109.040000000001</cx:pt>
          <cx:pt idx="588">12101.68</cx:pt>
          <cx:pt idx="589">12086.960000000001</cx:pt>
          <cx:pt idx="590">12083.4</cx:pt>
          <cx:pt idx="591">12076.360000000001</cx:pt>
          <cx:pt idx="592">12071.08</cx:pt>
          <cx:pt idx="593">12065.24</cx:pt>
          <cx:pt idx="594">12061.48</cx:pt>
          <cx:pt idx="595">12050.279999999999</cx:pt>
          <cx:pt idx="596">12049.32</cx:pt>
          <cx:pt idx="597">12038.84</cx:pt>
          <cx:pt idx="598">12036.920000000002</cx:pt>
          <cx:pt idx="599">12026.76</cx:pt>
          <cx:pt idx="600">12011.720000000001</cx:pt>
          <cx:pt idx="601">12003.720000000001</cx:pt>
          <cx:pt idx="602">12002.92</cx:pt>
          <cx:pt idx="603">11996.48</cx:pt>
          <cx:pt idx="604">11995.68</cx:pt>
          <cx:pt idx="605">11986.040000000001</cx:pt>
          <cx:pt idx="606">11984.48</cx:pt>
          <cx:pt idx="607">11978.039999999999</cx:pt>
          <cx:pt idx="608">11977.400000000001</cx:pt>
          <cx:pt idx="609">11976.84</cx:pt>
          <cx:pt idx="610">11973.599999999999</cx:pt>
          <cx:pt idx="611">11971.119999999999</cx:pt>
          <cx:pt idx="612">11963.720000000001</cx:pt>
          <cx:pt idx="613">11947.08</cx:pt>
          <cx:pt idx="614">11943.639999999999</cx:pt>
          <cx:pt idx="615">11941.400000000001</cx:pt>
          <cx:pt idx="616">11938.040000000001</cx:pt>
          <cx:pt idx="617">11935.32</cx:pt>
          <cx:pt idx="618">11931</cx:pt>
          <cx:pt idx="619">11920.68</cx:pt>
          <cx:pt idx="620">11917.559999999999</cx:pt>
          <cx:pt idx="621">11907.6</cx:pt>
          <cx:pt idx="622">11903.92</cx:pt>
          <cx:pt idx="623">11901.799999999999</cx:pt>
          <cx:pt idx="624">11895.76</cx:pt>
          <cx:pt idx="625">11884</cx:pt>
          <cx:pt idx="626">11874.759999999998</cx:pt>
          <cx:pt idx="627">11872.76</cx:pt>
          <cx:pt idx="628">11869.16</cx:pt>
          <cx:pt idx="629">11866.119999999999</cx:pt>
          <cx:pt idx="630">11862.039999999999</cx:pt>
          <cx:pt idx="631">11859.200000000001</cx:pt>
          <cx:pt idx="632">11856.079999999998</cx:pt>
          <cx:pt idx="633">11853.92</cx:pt>
          <cx:pt idx="634">11847.84</cx:pt>
          <cx:pt idx="635">11840.280000000001</cx:pt>
          <cx:pt idx="636">11831.400000000001</cx:pt>
          <cx:pt idx="637">11826.960000000001</cx:pt>
          <cx:pt idx="638">11819.76</cx:pt>
          <cx:pt idx="639">11818.68</cx:pt>
          <cx:pt idx="640">11815.24</cx:pt>
          <cx:pt idx="641">11805.68</cx:pt>
          <cx:pt idx="642">11804.360000000001</cx:pt>
          <cx:pt idx="643">11800</cx:pt>
          <cx:pt idx="644">11798.079999999998</cx:pt>
          <cx:pt idx="645">11793.719999999999</cx:pt>
          <cx:pt idx="646">11789.32</cx:pt>
          <cx:pt idx="647">11785.08</cx:pt>
          <cx:pt idx="648">11784.32</cx:pt>
          <cx:pt idx="649">11778.16</cx:pt>
          <cx:pt idx="650">11777.040000000001</cx:pt>
          <cx:pt idx="651">11775.799999999999</cx:pt>
          <cx:pt idx="652">11764.279999999999</cx:pt>
          <cx:pt idx="653">11761.76</cx:pt>
          <cx:pt idx="654">11761.119999999999</cx:pt>
          <cx:pt idx="655">11756.880000000001</cx:pt>
          <cx:pt idx="656">11750.039999999999</cx:pt>
          <cx:pt idx="657">11749.84</cx:pt>
          <cx:pt idx="658">11749.68</cx:pt>
          <cx:pt idx="659">11741.440000000001</cx:pt>
          <cx:pt idx="660">11732.720000000001</cx:pt>
          <cx:pt idx="661">11731.880000000001</cx:pt>
          <cx:pt idx="662">11729.400000000001</cx:pt>
          <cx:pt idx="663">11723.76</cx:pt>
          <cx:pt idx="664">11718.84</cx:pt>
          <cx:pt idx="665">11713.959999999999</cx:pt>
          <cx:pt idx="666">11698.599999999999</cx:pt>
          <cx:pt idx="667">11689.560000000001</cx:pt>
          <cx:pt idx="668">11687.400000000001</cx:pt>
          <cx:pt idx="669">11681.880000000001</cx:pt>
          <cx:pt idx="670">11681.599999999999</cx:pt>
          <cx:pt idx="671">11679.92</cx:pt>
          <cx:pt idx="672">11677.52</cx:pt>
          <cx:pt idx="673">11677.039999999999</cx:pt>
          <cx:pt idx="674">11669.68</cx:pt>
          <cx:pt idx="675">11669.400000000001</cx:pt>
          <cx:pt idx="676">11667.119999999999</cx:pt>
          <cx:pt idx="677">11662.68</cx:pt>
          <cx:pt idx="678">11662.360000000001</cx:pt>
          <cx:pt idx="679">11653.92</cx:pt>
          <cx:pt idx="680">11650.639999999999</cx:pt>
          <cx:pt idx="681">11650.32</cx:pt>
          <cx:pt idx="682">11639.720000000001</cx:pt>
          <cx:pt idx="683">11626.599999999999</cx:pt>
          <cx:pt idx="684">11623.119999999999</cx:pt>
          <cx:pt idx="685">11615.119999999999</cx:pt>
          <cx:pt idx="686">11615</cx:pt>
          <cx:pt idx="687">11611.24</cx:pt>
          <cx:pt idx="688">11607.68</cx:pt>
          <cx:pt idx="689">11601.559999999999</cx:pt>
          <cx:pt idx="690">11599.199999999999</cx:pt>
          <cx:pt idx="691">11598.68</cx:pt>
          <cx:pt idx="692">11597.799999999999</cx:pt>
          <cx:pt idx="693">11596.32</cx:pt>
          <cx:pt idx="694">11594.639999999999</cx:pt>
          <cx:pt idx="695">11590.200000000001</cx:pt>
          <cx:pt idx="696">11584.279999999999</cx:pt>
          <cx:pt idx="697">11583.16</cx:pt>
          <cx:pt idx="698">11578.92</cx:pt>
          <cx:pt idx="699">11575.039999999999</cx:pt>
          <cx:pt idx="700">11569.84</cx:pt>
          <cx:pt idx="701">11564.559999999999</cx:pt>
          <cx:pt idx="702">11558.639999999999</cx:pt>
          <cx:pt idx="703">11558.6</cx:pt>
          <cx:pt idx="704">11555.559999999999</cx:pt>
          <cx:pt idx="705">11555</cx:pt>
          <cx:pt idx="706">11550.639999999999</cx:pt>
          <cx:pt idx="707">11544.119999999999</cx:pt>
          <cx:pt idx="708">11541.48</cx:pt>
          <cx:pt idx="709">11531.880000000001</cx:pt>
          <cx:pt idx="710">11513.039999999999</cx:pt>
          <cx:pt idx="711">11512.400000000001</cx:pt>
          <cx:pt idx="712">11511.719999999999</cx:pt>
          <cx:pt idx="713">11511.440000000001</cx:pt>
          <cx:pt idx="714">11509.360000000001</cx:pt>
          <cx:pt idx="715">11499.08</cx:pt>
          <cx:pt idx="716">11490.959999999999</cx:pt>
          <cx:pt idx="717">11488.08</cx:pt>
          <cx:pt idx="718">11486.119999999999</cx:pt>
          <cx:pt idx="719">11478.880000000001</cx:pt>
          <cx:pt idx="720">11477.400000000001</cx:pt>
          <cx:pt idx="721">11440.719999999999</cx:pt>
          <cx:pt idx="722">11438.48</cx:pt>
          <cx:pt idx="723">11437.559999999999</cx:pt>
          <cx:pt idx="724">11436.24</cx:pt>
          <cx:pt idx="725">11435.84</cx:pt>
          <cx:pt idx="726">11432.400000000001</cx:pt>
          <cx:pt idx="727">11426</cx:pt>
          <cx:pt idx="728">11424.960000000001</cx:pt>
          <cx:pt idx="729">11420.720000000001</cx:pt>
          <cx:pt idx="730">11414</cx:pt>
          <cx:pt idx="731">11409.08</cx:pt>
          <cx:pt idx="732">11404.32</cx:pt>
          <cx:pt idx="733">11401.32</cx:pt>
          <cx:pt idx="734">11396.440000000001</cx:pt>
          <cx:pt idx="735">11387.800000000001</cx:pt>
          <cx:pt idx="736">11384.08</cx:pt>
          <cx:pt idx="737">11380.52</cx:pt>
          <cx:pt idx="738">11373.880000000001</cx:pt>
          <cx:pt idx="739">11372.84</cx:pt>
          <cx:pt idx="740">11369.32</cx:pt>
          <cx:pt idx="741">11358.08</cx:pt>
          <cx:pt idx="742">11357.920000000002</cx:pt>
          <cx:pt idx="743">11356.84</cx:pt>
          <cx:pt idx="744">11351.800000000001</cx:pt>
          <cx:pt idx="745">11347.92</cx:pt>
          <cx:pt idx="746">11343.68</cx:pt>
          <cx:pt idx="747">11339.279999999999</cx:pt>
          <cx:pt idx="748">11335.360000000001</cx:pt>
          <cx:pt idx="749">11334.08</cx:pt>
          <cx:pt idx="750">11330.639999999999</cx:pt>
          <cx:pt idx="751">11322.84</cx:pt>
          <cx:pt idx="752">11320</cx:pt>
          <cx:pt idx="753">11317.920000000002</cx:pt>
          <cx:pt idx="754">11317.6</cx:pt>
          <cx:pt idx="755">11315.24</cx:pt>
          <cx:pt idx="756">11312.52</cx:pt>
          <cx:pt idx="757">11312.079999999998</cx:pt>
          <cx:pt idx="758">11312.040000000001</cx:pt>
          <cx:pt idx="759">11306.76</cx:pt>
          <cx:pt idx="760">11304.24</cx:pt>
          <cx:pt idx="761">11292.52</cx:pt>
          <cx:pt idx="762">11290</cx:pt>
          <cx:pt idx="763">11289.200000000001</cx:pt>
          <cx:pt idx="764">11285.960000000001</cx:pt>
          <cx:pt idx="765">11284.440000000001</cx:pt>
          <cx:pt idx="766">11278.440000000001</cx:pt>
          <cx:pt idx="767">11278.079999999998</cx:pt>
          <cx:pt idx="768">11273.16</cx:pt>
          <cx:pt idx="769">11269.76</cx:pt>
          <cx:pt idx="770">11267.199999999999</cx:pt>
          <cx:pt idx="771">11263.84</cx:pt>
          <cx:pt idx="772">11258.4</cx:pt>
          <cx:pt idx="773">11257.08</cx:pt>
          <cx:pt idx="774">11255.08</cx:pt>
          <cx:pt idx="775">11247.759999999998</cx:pt>
          <cx:pt idx="776">11244.6</cx:pt>
          <cx:pt idx="777">11243.48</cx:pt>
          <cx:pt idx="778">11234.440000000001</cx:pt>
          <cx:pt idx="779">11223.599999999999</cx:pt>
          <cx:pt idx="780">11222.799999999999</cx:pt>
          <cx:pt idx="781">11217.52</cx:pt>
          <cx:pt idx="782">11210.24</cx:pt>
          <cx:pt idx="783">11209.24</cx:pt>
          <cx:pt idx="784">11200.199999999999</cx:pt>
          <cx:pt idx="785">11198.880000000001</cx:pt>
          <cx:pt idx="786">11192.880000000001</cx:pt>
          <cx:pt idx="787">11189.08</cx:pt>
          <cx:pt idx="788">11187.719999999999</cx:pt>
          <cx:pt idx="789">11186.439999999999</cx:pt>
          <cx:pt idx="790">11184.48</cx:pt>
          <cx:pt idx="791">11180.400000000001</cx:pt>
          <cx:pt idx="792">11180.360000000001</cx:pt>
          <cx:pt idx="793">11177.880000000001</cx:pt>
          <cx:pt idx="794">11177.08</cx:pt>
          <cx:pt idx="795">11174.360000000001</cx:pt>
          <cx:pt idx="796">11174</cx:pt>
          <cx:pt idx="797">11169.799999999999</cx:pt>
          <cx:pt idx="798">11163.599999999999</cx:pt>
          <cx:pt idx="799">11161</cx:pt>
          <cx:pt idx="800">11160.960000000001</cx:pt>
          <cx:pt idx="801">11149.959999999999</cx:pt>
          <cx:pt idx="802">11144.08</cx:pt>
          <cx:pt idx="803">11140.08</cx:pt>
          <cx:pt idx="804">11137.68</cx:pt>
          <cx:pt idx="805">11132</cx:pt>
          <cx:pt idx="806">11129.960000000001</cx:pt>
          <cx:pt idx="807">11129.16</cx:pt>
          <cx:pt idx="808">11125.32</cx:pt>
          <cx:pt idx="809">11119.08</cx:pt>
          <cx:pt idx="810">11117.16</cx:pt>
          <cx:pt idx="811">11116.120000000001</cx:pt>
          <cx:pt idx="812">11111.280000000001</cx:pt>
          <cx:pt idx="813">11109.68</cx:pt>
          <cx:pt idx="814">11106.720000000001</cx:pt>
          <cx:pt idx="815">11106.4</cx:pt>
          <cx:pt idx="816">11102.639999999999</cx:pt>
          <cx:pt idx="817">11102.480000000001</cx:pt>
          <cx:pt idx="818">11102.48</cx:pt>
          <cx:pt idx="819">11097</cx:pt>
          <cx:pt idx="820">11091.119999999999</cx:pt>
          <cx:pt idx="821">11084.440000000001</cx:pt>
          <cx:pt idx="822">11082.52</cx:pt>
          <cx:pt idx="823">11069.24</cx:pt>
          <cx:pt idx="824">11066.08</cx:pt>
          <cx:pt idx="825">11062</cx:pt>
          <cx:pt idx="826">11058.039999999999</cx:pt>
          <cx:pt idx="827">11051.68</cx:pt>
          <cx:pt idx="828">11049.199999999999</cx:pt>
          <cx:pt idx="829">11047.040000000001</cx:pt>
          <cx:pt idx="830">11030.960000000001</cx:pt>
          <cx:pt idx="831">11029.16</cx:pt>
          <cx:pt idx="832">11022.119999999999</cx:pt>
          <cx:pt idx="833">11021.119999999999</cx:pt>
          <cx:pt idx="834">11009.360000000001</cx:pt>
          <cx:pt idx="835">11009.200000000001</cx:pt>
          <cx:pt idx="836">10998.68</cx:pt>
          <cx:pt idx="837">10993.119999999999</cx:pt>
          <cx:pt idx="838">10992.68</cx:pt>
          <cx:pt idx="839">10990.119999999999</cx:pt>
          <cx:pt idx="840">10981.119999999999</cx:pt>
          <cx:pt idx="841">10979.16</cx:pt>
          <cx:pt idx="842">10973.84</cx:pt>
          <cx:pt idx="843">10973.52</cx:pt>
          <cx:pt idx="844">10969.119999999999</cx:pt>
          <cx:pt idx="845">10959.480000000001</cx:pt>
          <cx:pt idx="846">10958.880000000001</cx:pt>
          <cx:pt idx="847">10958.400000000001</cx:pt>
          <cx:pt idx="848">10958.4</cx:pt>
          <cx:pt idx="849">10957.360000000001</cx:pt>
          <cx:pt idx="850">10956.799999999999</cx:pt>
          <cx:pt idx="851">10954.48</cx:pt>
          <cx:pt idx="852">10945.960000000001</cx:pt>
          <cx:pt idx="853">10930.799999999999</cx:pt>
          <cx:pt idx="854">10929.52</cx:pt>
          <cx:pt idx="855">10915.880000000001</cx:pt>
          <cx:pt idx="856">10912.200000000001</cx:pt>
          <cx:pt idx="857">10903.039999999999</cx:pt>
          <cx:pt idx="858">10899.639999999999</cx:pt>
          <cx:pt idx="859">10899.119999999999</cx:pt>
          <cx:pt idx="860">10894.16</cx:pt>
          <cx:pt idx="861">10892.719999999999</cx:pt>
          <cx:pt idx="862">10889.119999999999</cx:pt>
          <cx:pt idx="863">10884.559999999999</cx:pt>
          <cx:pt idx="864">10884.32</cx:pt>
          <cx:pt idx="865">10882.440000000001</cx:pt>
          <cx:pt idx="866">10881.400000000001</cx:pt>
          <cx:pt idx="867">10876.480000000001</cx:pt>
          <cx:pt idx="868">10875.08</cx:pt>
          <cx:pt idx="869">10871.16</cx:pt>
          <cx:pt idx="870">10870.200000000001</cx:pt>
          <cx:pt idx="871">10869.639999999999</cx:pt>
          <cx:pt idx="872">10865.280000000001</cx:pt>
          <cx:pt idx="873">10865.16</cx:pt>
          <cx:pt idx="874">10861.16</cx:pt>
          <cx:pt idx="875">10857.799999999999</cx:pt>
          <cx:pt idx="876">10851.559999999999</cx:pt>
          <cx:pt idx="877">10850</cx:pt>
          <cx:pt idx="878">10839.280000000001</cx:pt>
          <cx:pt idx="879">10837.719999999999</cx:pt>
          <cx:pt idx="880">10835.119999999999</cx:pt>
          <cx:pt idx="881">10822.599999999999</cx:pt>
          <cx:pt idx="882">10817.799999999999</cx:pt>
          <cx:pt idx="883">10816.92</cx:pt>
          <cx:pt idx="884">10811.559999999999</cx:pt>
          <cx:pt idx="885">10811.32</cx:pt>
          <cx:pt idx="886">10810.280000000001</cx:pt>
          <cx:pt idx="887">10808.84</cx:pt>
          <cx:pt idx="888">10806.200000000001</cx:pt>
          <cx:pt idx="889">10803.76</cx:pt>
          <cx:pt idx="890">10800.960000000001</cx:pt>
          <cx:pt idx="891">10800.119999999999</cx:pt>
          <cx:pt idx="892">10795.48</cx:pt>
          <cx:pt idx="893">10794.84</cx:pt>
          <cx:pt idx="894">10794.6</cx:pt>
          <cx:pt idx="895">10793.639999999999</cx:pt>
          <cx:pt idx="896">10788.560000000001</cx:pt>
          <cx:pt idx="897">10781.799999999999</cx:pt>
          <cx:pt idx="898">10781.639999999999</cx:pt>
          <cx:pt idx="899">10778.52</cx:pt>
          <cx:pt idx="900">10777.639999999999</cx:pt>
          <cx:pt idx="901">10764.32</cx:pt>
          <cx:pt idx="902">10761.960000000001</cx:pt>
          <cx:pt idx="903">10761.16</cx:pt>
          <cx:pt idx="904">10760.68</cx:pt>
          <cx:pt idx="905">10757.799999999999</cx:pt>
          <cx:pt idx="906">10745.360000000001</cx:pt>
          <cx:pt idx="907">10737.880000000001</cx:pt>
          <cx:pt idx="908">10737</cx:pt>
          <cx:pt idx="909">10732.959999999999</cx:pt>
          <cx:pt idx="910">10730.52</cx:pt>
          <cx:pt idx="911">10726.720000000001</cx:pt>
          <cx:pt idx="912">10723.32</cx:pt>
          <cx:pt idx="913">10719.880000000001</cx:pt>
          <cx:pt idx="914">10710.280000000001</cx:pt>
          <cx:pt idx="915">10709.6</cx:pt>
          <cx:pt idx="916">10708.16</cx:pt>
          <cx:pt idx="917">10703.559999999999</cx:pt>
          <cx:pt idx="918">10700.52</cx:pt>
          <cx:pt idx="919">10689.360000000001</cx:pt>
          <cx:pt idx="920">10679.360000000001</cx:pt>
          <cx:pt idx="921">10677.200000000001</cx:pt>
          <cx:pt idx="922">10675.08</cx:pt>
          <cx:pt idx="923">10674.639999999999</cx:pt>
          <cx:pt idx="924">10670.200000000001</cx:pt>
          <cx:pt idx="925">10666.639999999999</cx:pt>
          <cx:pt idx="926">10665.16</cx:pt>
          <cx:pt idx="927">10664.24</cx:pt>
          <cx:pt idx="928">10661.599999999999</cx:pt>
          <cx:pt idx="929">10655.92</cx:pt>
          <cx:pt idx="930">10654.360000000001</cx:pt>
          <cx:pt idx="931">10648.439999999999</cx:pt>
          <cx:pt idx="932">10644.280000000001</cx:pt>
          <cx:pt idx="933">10640.039999999999</cx:pt>
          <cx:pt idx="934">10639.68</cx:pt>
          <cx:pt idx="935">10634.519999999999</cx:pt>
          <cx:pt idx="936">10634.200000000001</cx:pt>
          <cx:pt idx="937">10629.32</cx:pt>
          <cx:pt idx="938">10629.039999999999</cx:pt>
          <cx:pt idx="939">10627.08</cx:pt>
          <cx:pt idx="940">10626.039999999999</cx:pt>
          <cx:pt idx="941">10624.280000000001</cx:pt>
          <cx:pt idx="942">10618.76</cx:pt>
          <cx:pt idx="943">10615.799999999999</cx:pt>
          <cx:pt idx="944">10608.960000000001</cx:pt>
          <cx:pt idx="945">10604.92</cx:pt>
          <cx:pt idx="946">10602.08</cx:pt>
          <cx:pt idx="947">10601.119999999999</cx:pt>
          <cx:pt idx="948">10599.040000000001</cx:pt>
          <cx:pt idx="949">10597.440000000002</cx:pt>
          <cx:pt idx="950">10595.48</cx:pt>
          <cx:pt idx="951">10594.360000000001</cx:pt>
          <cx:pt idx="952">10590.079999999998</cx:pt>
          <cx:pt idx="953">10588.119999999999</cx:pt>
          <cx:pt idx="954">10586</cx:pt>
          <cx:pt idx="955">10585.360000000001</cx:pt>
          <cx:pt idx="956">10583.360000000001</cx:pt>
          <cx:pt idx="957">10575.52</cx:pt>
          <cx:pt idx="958">10573.24</cx:pt>
          <cx:pt idx="959">10573.200000000001</cx:pt>
          <cx:pt idx="960">10571.559999999999</cx:pt>
          <cx:pt idx="961">10569.960000000001</cx:pt>
          <cx:pt idx="962">10566.76</cx:pt>
          <cx:pt idx="963">10562.559999999999</cx:pt>
          <cx:pt idx="964">10557.24</cx:pt>
          <cx:pt idx="965">10553.959999999999</cx:pt>
          <cx:pt idx="966">10553</cx:pt>
          <cx:pt idx="967">10545.92</cx:pt>
          <cx:pt idx="968">10545.76</cx:pt>
          <cx:pt idx="969">10543.279999999999</cx:pt>
          <cx:pt idx="970">10538.84</cx:pt>
          <cx:pt idx="971">10536.559999999999</cx:pt>
          <cx:pt idx="972">10530.16</cx:pt>
          <cx:pt idx="973">10529.720000000001</cx:pt>
          <cx:pt idx="974">10519.280000000001</cx:pt>
          <cx:pt idx="975">10517.559999999999</cx:pt>
          <cx:pt idx="976">10513.32</cx:pt>
          <cx:pt idx="977">10509.960000000001</cx:pt>
          <cx:pt idx="978">10509.48</cx:pt>
          <cx:pt idx="979">10505.199999999999</cx:pt>
          <cx:pt idx="980">10504.16</cx:pt>
          <cx:pt idx="981">10503.599999999999</cx:pt>
          <cx:pt idx="982">10502.68</cx:pt>
          <cx:pt idx="983">10498.360000000001</cx:pt>
          <cx:pt idx="984">10495.279999999999</cx:pt>
          <cx:pt idx="985">10492.400000000001</cx:pt>
          <cx:pt idx="986">10492.039999999999</cx:pt>
          <cx:pt idx="987">10488.400000000001</cx:pt>
          <cx:pt idx="988">10483.92</cx:pt>
          <cx:pt idx="989">10480.440000000001</cx:pt>
          <cx:pt idx="990">10479.200000000001</cx:pt>
          <cx:pt idx="991">10477.48</cx:pt>
          <cx:pt idx="992">10475.92</cx:pt>
          <cx:pt idx="993">10475</cx:pt>
          <cx:pt idx="994">10473.880000000001</cx:pt>
          <cx:pt idx="995">10471.200000000001</cx:pt>
          <cx:pt idx="996">10465.32</cx:pt>
          <cx:pt idx="997">10464.960000000001</cx:pt>
          <cx:pt idx="998">10463.280000000001</cx:pt>
          <cx:pt idx="999">10460.32</cx:pt>
          <cx:pt idx="1000">10445.16</cx:pt>
          <cx:pt idx="1001">10444.079999999998</cx:pt>
          <cx:pt idx="1002">10443.440000000001</cx:pt>
          <cx:pt idx="1003">10443.32</cx:pt>
          <cx:pt idx="1004">10439.84</cx:pt>
          <cx:pt idx="1005">10439.560000000001</cx:pt>
          <cx:pt idx="1006">10434.400000000001</cx:pt>
          <cx:pt idx="1007">10430.440000000001</cx:pt>
          <cx:pt idx="1008">10429</cx:pt>
          <cx:pt idx="1009">10426</cx:pt>
          <cx:pt idx="1010">10422.24</cx:pt>
          <cx:pt idx="1011">10413.440000000001</cx:pt>
          <cx:pt idx="1012">10410.6</cx:pt>
          <cx:pt idx="1013">10409.599999999999</cx:pt>
          <cx:pt idx="1014">10409.08</cx:pt>
          <cx:pt idx="1015">10408.08</cx:pt>
          <cx:pt idx="1016">10406.440000000001</cx:pt>
          <cx:pt idx="1017">10403.599999999999</cx:pt>
          <cx:pt idx="1018">10401.559999999999</cx:pt>
          <cx:pt idx="1019">10400.24</cx:pt>
          <cx:pt idx="1020">10392.960000000001</cx:pt>
          <cx:pt idx="1021">10387.52</cx:pt>
          <cx:pt idx="1022">10380.360000000001</cx:pt>
          <cx:pt idx="1023">10367.16</cx:pt>
          <cx:pt idx="1024">10364.599999999999</cx:pt>
          <cx:pt idx="1025">10363.52</cx:pt>
          <cx:pt idx="1026">10358</cx:pt>
          <cx:pt idx="1027">10357.76</cx:pt>
          <cx:pt idx="1028">10350.880000000001</cx:pt>
          <cx:pt idx="1029">10347.039999999999</cx:pt>
          <cx:pt idx="1030">10346.68</cx:pt>
          <cx:pt idx="1031">10344.76</cx:pt>
          <cx:pt idx="1032">10342.119999999999</cx:pt>
          <cx:pt idx="1033">10339.440000000001</cx:pt>
          <cx:pt idx="1034">10339.040000000001</cx:pt>
          <cx:pt idx="1035">10336.799999999999</cx:pt>
          <cx:pt idx="1036">10336.52</cx:pt>
          <cx:pt idx="1037">10335.84</cx:pt>
          <cx:pt idx="1038">10334.799999999999</cx:pt>
          <cx:pt idx="1039">10325.720000000001</cx:pt>
          <cx:pt idx="1040">10324.799999999999</cx:pt>
          <cx:pt idx="1041">10319.16</cx:pt>
          <cx:pt idx="1042">10318.92</cx:pt>
          <cx:pt idx="1043">10318.68</cx:pt>
          <cx:pt idx="1044">10311.76</cx:pt>
          <cx:pt idx="1045">10308.76</cx:pt>
          <cx:pt idx="1046">10306.52</cx:pt>
          <cx:pt idx="1047">10301.92</cx:pt>
          <cx:pt idx="1048">10300.199999999999</cx:pt>
          <cx:pt idx="1049">10299.360000000001</cx:pt>
          <cx:pt idx="1050">10297.119999999999</cx:pt>
          <cx:pt idx="1051">10296.040000000001</cx:pt>
          <cx:pt idx="1052">10289.799999999999</cx:pt>
          <cx:pt idx="1053">10285.639999999999</cx:pt>
          <cx:pt idx="1054">10283</cx:pt>
          <cx:pt idx="1055">10282.48</cx:pt>
          <cx:pt idx="1056">10274.920000000002</cx:pt>
          <cx:pt idx="1057">10267.200000000001</cx:pt>
          <cx:pt idx="1058">10266.040000000001</cx:pt>
          <cx:pt idx="1059">10264.959999999999</cx:pt>
          <cx:pt idx="1060">10264.720000000001</cx:pt>
          <cx:pt idx="1061">10253.76</cx:pt>
          <cx:pt idx="1062">10248.559999999999</cx:pt>
          <cx:pt idx="1063">10244.360000000001</cx:pt>
          <cx:pt idx="1064">10238.32</cx:pt>
          <cx:pt idx="1065">10236.68</cx:pt>
          <cx:pt idx="1066">10234.76</cx:pt>
          <cx:pt idx="1067">10232.84</cx:pt>
          <cx:pt idx="1068">10231.119999999999</cx:pt>
          <cx:pt idx="1069">10227.84</cx:pt>
          <cx:pt idx="1070">10223.68</cx:pt>
          <cx:pt idx="1071">10216.599999999999</cx:pt>
          <cx:pt idx="1072">10203.639999999999</cx:pt>
          <cx:pt idx="1073">10200.92</cx:pt>
          <cx:pt idx="1074">10199.360000000001</cx:pt>
          <cx:pt idx="1075">10199.360000000001</cx:pt>
          <cx:pt idx="1076">10196.16</cx:pt>
          <cx:pt idx="1077">10191.200000000001</cx:pt>
          <cx:pt idx="1078">10186.68</cx:pt>
          <cx:pt idx="1079">10182.240000000002</cx:pt>
          <cx:pt idx="1080">10173.200000000001</cx:pt>
          <cx:pt idx="1081">10164.960000000001</cx:pt>
          <cx:pt idx="1082">10160.120000000001</cx:pt>
          <cx:pt idx="1083">10158.240000000002</cx:pt>
          <cx:pt idx="1084">10157.920000000002</cx:pt>
          <cx:pt idx="1085">10152.599999999999</cx:pt>
          <cx:pt idx="1086">10149.400000000001</cx:pt>
          <cx:pt idx="1087">10146.52</cx:pt>
          <cx:pt idx="1088">10140.440000000001</cx:pt>
          <cx:pt idx="1089">10135.519999999999</cx:pt>
          <cx:pt idx="1090">10134.68</cx:pt>
          <cx:pt idx="1091">10132.799999999999</cx:pt>
          <cx:pt idx="1092">10129.84</cx:pt>
          <cx:pt idx="1093">10119.68</cx:pt>
          <cx:pt idx="1094">10118.4</cx:pt>
          <cx:pt idx="1095">10115</cx:pt>
          <cx:pt idx="1096">10113.32</cx:pt>
          <cx:pt idx="1097">10111.68</cx:pt>
          <cx:pt idx="1098">10111.68</cx:pt>
          <cx:pt idx="1099">10107.4</cx:pt>
          <cx:pt idx="1100">10103.119999999999</cx:pt>
          <cx:pt idx="1101">10092.920000000002</cx:pt>
          <cx:pt idx="1102">10087.559999999999</cx:pt>
          <cx:pt idx="1103">10080.52</cx:pt>
          <cx:pt idx="1104">10078.76</cx:pt>
          <cx:pt idx="1105">10076.559999999999</cx:pt>
          <cx:pt idx="1106">10075.68</cx:pt>
          <cx:pt idx="1107">10073.400000000001</cx:pt>
          <cx:pt idx="1108">10071.559999999999</cx:pt>
          <cx:pt idx="1109">10071.040000000001</cx:pt>
          <cx:pt idx="1110">10069.360000000001</cx:pt>
          <cx:pt idx="1111">10069.360000000001</cx:pt>
          <cx:pt idx="1112">10067.799999999999</cx:pt>
          <cx:pt idx="1113">10067.720000000001</cx:pt>
          <cx:pt idx="1114">10066.360000000001</cx:pt>
          <cx:pt idx="1115">10064.92</cx:pt>
          <cx:pt idx="1116">10061.719999999999</cx:pt>
          <cx:pt idx="1117">10059.52</cx:pt>
          <cx:pt idx="1118">10056.400000000001</cx:pt>
          <cx:pt idx="1119">10052.92</cx:pt>
          <cx:pt idx="1120">10051.32</cx:pt>
          <cx:pt idx="1121">10050.040000000001</cx:pt>
          <cx:pt idx="1122">10040.24</cx:pt>
          <cx:pt idx="1123">10036.6</cx:pt>
          <cx:pt idx="1124">10033.199999999999</cx:pt>
          <cx:pt idx="1125">10031.599999999999</cx:pt>
          <cx:pt idx="1126">10031.48</cx:pt>
          <cx:pt idx="1127">10030.360000000001</cx:pt>
          <cx:pt idx="1128">10027.76</cx:pt>
          <cx:pt idx="1129">10026.52</cx:pt>
          <cx:pt idx="1130">10023.880000000001</cx:pt>
          <cx:pt idx="1131">10023.279999999999</cx:pt>
          <cx:pt idx="1132">10021.24</cx:pt>
          <cx:pt idx="1133">10019.52</cx:pt>
          <cx:pt idx="1134">10019.24</cx:pt>
          <cx:pt idx="1135">10008.360000000001</cx:pt>
          <cx:pt idx="1136">9998.8400000000001</cx:pt>
          <cx:pt idx="1137">9994.5599999999995</cx:pt>
          <cx:pt idx="1138">9993.880000000001</cx:pt>
          <cx:pt idx="1139">9991.8400000000001</cx:pt>
          <cx:pt idx="1140">9987.5599999999995</cx:pt>
          <cx:pt idx="1141">9982.9599999999991</cx:pt>
          <cx:pt idx="1142">9979.880000000001</cx:pt>
          <cx:pt idx="1143">9966.4400000000005</cx:pt>
          <cx:pt idx="1144">9965.119999999999</cx:pt>
          <cx:pt idx="1145">9956</cx:pt>
          <cx:pt idx="1146">9955.7600000000002</cx:pt>
          <cx:pt idx="1147">9951.0799999999981</cx:pt>
          <cx:pt idx="1148">9945.1599999999999</cx:pt>
          <cx:pt idx="1149">9944.7999999999993</cx:pt>
          <cx:pt idx="1150">9942.4799999999996</cx:pt>
          <cx:pt idx="1151">9940.3600000000006</cx:pt>
          <cx:pt idx="1152">9936.7199999999993</cx:pt>
          <cx:pt idx="1153">9932.2399999999998</cx:pt>
          <cx:pt idx="1154">9931.5199999999986</cx:pt>
          <cx:pt idx="1155">9931.2399999999998</cx:pt>
          <cx:pt idx="1156">9930.5200000000004</cx:pt>
          <cx:pt idx="1157">9924.1999999999989</cx:pt>
          <cx:pt idx="1158">9922.4000000000015</cx:pt>
          <cx:pt idx="1159">9920.9200000000019</cx:pt>
          <cx:pt idx="1160">9908.4000000000015</cx:pt>
          <cx:pt idx="1161">9905.119999999999</cx:pt>
          <cx:pt idx="1162">9904.4000000000015</cx:pt>
          <cx:pt idx="1163">9901.1599999999999</cx:pt>
          <cx:pt idx="1164">9900.7600000000002</cx:pt>
          <cx:pt idx="1165">9890.5200000000004</cx:pt>
          <cx:pt idx="1166">9885.9599999999991</cx:pt>
          <cx:pt idx="1167">9884.9200000000001</cx:pt>
          <cx:pt idx="1168">9884.5599999999995</cx:pt>
          <cx:pt idx="1169">9880.2800000000007</cx:pt>
          <cx:pt idx="1170">9873.9600000000009</cx:pt>
          <cx:pt idx="1171">9871.880000000001</cx:pt>
          <cx:pt idx="1172">9871.6399999999994</cx:pt>
          <cx:pt idx="1173">9869.6399999999994</cx:pt>
          <cx:pt idx="1174">9867.7999999999993</cx:pt>
          <cx:pt idx="1175">9865.880000000001</cx:pt>
          <cx:pt idx="1176">9865.7199999999993</cx:pt>
          <cx:pt idx="1177">9862.0399999999991</cx:pt>
          <cx:pt idx="1178">9859.2799999999988</cx:pt>
          <cx:pt idx="1179">9857.2800000000007</cx:pt>
          <cx:pt idx="1180">9857.0400000000009</cx:pt>
          <cx:pt idx="1181">9848.2800000000007</cx:pt>
          <cx:pt idx="1182">9845.8400000000001</cx:pt>
          <cx:pt idx="1183">9844</cx:pt>
          <cx:pt idx="1184">9842.2800000000007</cx:pt>
          <cx:pt idx="1185">9833.7999999999993</cx:pt>
          <cx:pt idx="1186">9831.5999999999985</cx:pt>
          <cx:pt idx="1187">9829.9200000000001</cx:pt>
          <cx:pt idx="1188">9829.3199999999997</cx:pt>
          <cx:pt idx="1189">9823.0400000000009</cx:pt>
          <cx:pt idx="1190">9822.9599999999991</cx:pt>
          <cx:pt idx="1191">9820.5999999999985</cx:pt>
          <cx:pt idx="1192">9810.8400000000001</cx:pt>
          <cx:pt idx="1193">9809.5599999999995</cx:pt>
          <cx:pt idx="1194">9808.6800000000003</cx:pt>
          <cx:pt idx="1195">9806.0799999999981</cx:pt>
          <cx:pt idx="1196">9805.7600000000002</cx:pt>
          <cx:pt idx="1197">9804.7600000000002</cx:pt>
          <cx:pt idx="1198">9804.6800000000003</cx:pt>
          <cx:pt idx="1199">9804.6800000000003</cx:pt>
          <cx:pt idx="1200">9803.7999999999993</cx:pt>
          <cx:pt idx="1201">9797.9200000000001</cx:pt>
          <cx:pt idx="1202">9797.880000000001</cx:pt>
          <cx:pt idx="1203">9797.4400000000005</cx:pt>
          <cx:pt idx="1204">9796.7199999999993</cx:pt>
          <cx:pt idx="1205">9794.9200000000001</cx:pt>
          <cx:pt idx="1206">9793.8400000000001</cx:pt>
          <cx:pt idx="1207">9792.8400000000001</cx:pt>
          <cx:pt idx="1208">9791.119999999999</cx:pt>
          <cx:pt idx="1209">9788.880000000001</cx:pt>
          <cx:pt idx="1210">9783.5999999999985</cx:pt>
          <cx:pt idx="1211">9782.6399999999994</cx:pt>
          <cx:pt idx="1212">9781.0400000000009</cx:pt>
          <cx:pt idx="1213">9780.1599999999999</cx:pt>
          <cx:pt idx="1214">9778.119999999999</cx:pt>
          <cx:pt idx="1215">9777.4799999999996</cx:pt>
          <cx:pt idx="1216">9777.3199999999997</cx:pt>
          <cx:pt idx="1217">9775.9200000000001</cx:pt>
          <cx:pt idx="1218">9775.4800000000014</cx:pt>
          <cx:pt idx="1219">9775</cx:pt>
          <cx:pt idx="1220">9774.5999999999985</cx:pt>
          <cx:pt idx="1221">9771.2400000000016</cx:pt>
          <cx:pt idx="1222">9769.1599999999999</cx:pt>
          <cx:pt idx="1223">9764</cx:pt>
          <cx:pt idx="1224">9752.2399999999998</cx:pt>
          <cx:pt idx="1225">9751.5999999999985</cx:pt>
          <cx:pt idx="1226">9744.6000000000004</cx:pt>
          <cx:pt idx="1227">9744.4400000000005</cx:pt>
          <cx:pt idx="1228">9742</cx:pt>
          <cx:pt idx="1229">9737</cx:pt>
          <cx:pt idx="1230">9734.3999999999996</cx:pt>
          <cx:pt idx="1231">9731.7600000000002</cx:pt>
          <cx:pt idx="1232">9725.3600000000006</cx:pt>
          <cx:pt idx="1233">9716.6800000000003</cx:pt>
          <cx:pt idx="1234">9715.2000000000007</cx:pt>
          <cx:pt idx="1235">9710.3199999999997</cx:pt>
          <cx:pt idx="1236">9707.9200000000019</cx:pt>
          <cx:pt idx="1237">9707.9200000000019</cx:pt>
          <cx:pt idx="1238">9705.5999999999985</cx:pt>
          <cx:pt idx="1239">9703</cx:pt>
          <cx:pt idx="1240">9700.6399999999994</cx:pt>
          <cx:pt idx="1241">9697.7999999999993</cx:pt>
          <cx:pt idx="1242">9697.6399999999994</cx:pt>
          <cx:pt idx="1243">9697.5600000000013</cx:pt>
          <cx:pt idx="1244">9695.1599999999999</cx:pt>
          <cx:pt idx="1245">9693.9599999999991</cx:pt>
          <cx:pt idx="1246">9691.1599999999999</cx:pt>
          <cx:pt idx="1247">9685.7600000000002</cx:pt>
          <cx:pt idx="1248">9679.3199999999997</cx:pt>
          <cx:pt idx="1249">9674.6000000000004</cx:pt>
          <cx:pt idx="1250">9673.4799999999996</cx:pt>
          <cx:pt idx="1251">9670.5599999999995</cx:pt>
          <cx:pt idx="1252">9666.6399999999994</cx:pt>
          <cx:pt idx="1253">9662.3600000000006</cx:pt>
          <cx:pt idx="1254">9655.5599999999995</cx:pt>
          <cx:pt idx="1255">9654.5999999999985</cx:pt>
          <cx:pt idx="1256">9653.4799999999996</cx:pt>
          <cx:pt idx="1257">9651.9600000000009</cx:pt>
          <cx:pt idx="1258">9651.1599999999999</cx:pt>
          <cx:pt idx="1259">9649.4799999999996</cx:pt>
          <cx:pt idx="1260">9644.880000000001</cx:pt>
          <cx:pt idx="1261">9635.5999999999985</cx:pt>
          <cx:pt idx="1262">9634.0799999999981</cx:pt>
          <cx:pt idx="1263">9632.8400000000001</cx:pt>
          <cx:pt idx="1264">9629</cx:pt>
          <cx:pt idx="1265">9624.0799999999981</cx:pt>
          <cx:pt idx="1266">9621.880000000001</cx:pt>
          <cx:pt idx="1267">9620.7999999999993</cx:pt>
          <cx:pt idx="1268">9620.4000000000015</cx:pt>
          <cx:pt idx="1269">9616.9200000000019</cx:pt>
          <cx:pt idx="1270">9616.6800000000003</cx:pt>
          <cx:pt idx="1271">9611</cx:pt>
          <cx:pt idx="1272">9608.7999999999993</cx:pt>
          <cx:pt idx="1273">9605.119999999999</cx:pt>
          <cx:pt idx="1274">9600.4800000000014</cx:pt>
          <cx:pt idx="1275">9596.2399999999998</cx:pt>
          <cx:pt idx="1276">9595.7600000000002</cx:pt>
          <cx:pt idx="1277">9589.5999999999985</cx:pt>
          <cx:pt idx="1278">9586.8400000000001</cx:pt>
          <cx:pt idx="1279">9585.0799999999999</cx:pt>
          <cx:pt idx="1280">9584.4000000000015</cx:pt>
          <cx:pt idx="1281">9578.0799999999999</cx:pt>
          <cx:pt idx="1282">9566.2800000000007</cx:pt>
          <cx:pt idx="1283">9564.1599999999999</cx:pt>
          <cx:pt idx="1284">9563.7199999999993</cx:pt>
          <cx:pt idx="1285">9560.5200000000004</cx:pt>
          <cx:pt idx="1286">9556.0799999999999</cx:pt>
          <cx:pt idx="1287">9555.2000000000007</cx:pt>
          <cx:pt idx="1288">9549.880000000001</cx:pt>
          <cx:pt idx="1289">9545.7599999999984</cx:pt>
          <cx:pt idx="1290">9542.7999999999993</cx:pt>
          <cx:pt idx="1291">9541.8400000000001</cx:pt>
          <cx:pt idx="1292">9541.3600000000006</cx:pt>
          <cx:pt idx="1293">9538.6399999999994</cx:pt>
          <cx:pt idx="1294">9536.3600000000006</cx:pt>
          <cx:pt idx="1295">9530.8400000000001</cx:pt>
          <cx:pt idx="1296">9528.880000000001</cx:pt>
          <cx:pt idx="1297">9520.7999999999993</cx:pt>
          <cx:pt idx="1298">9519.2000000000007</cx:pt>
          <cx:pt idx="1299">9518.5599999999995</cx:pt>
          <cx:pt idx="1300">9517.4000000000015</cx:pt>
          <cx:pt idx="1301">9513.7199999999993</cx:pt>
          <cx:pt idx="1302">9497.5599999999995</cx:pt>
          <cx:pt idx="1303">9496.6800000000003</cx:pt>
          <cx:pt idx="1304">9487.7199999999993</cx:pt>
          <cx:pt idx="1305">9486.7999999999993</cx:pt>
          <cx:pt idx="1306">9485.2800000000007</cx:pt>
          <cx:pt idx="1307">9483.5599999999995</cx:pt>
          <cx:pt idx="1308">9482.3600000000006</cx:pt>
          <cx:pt idx="1309">9481.7600000000002</cx:pt>
          <cx:pt idx="1310">9471.3199999999997</cx:pt>
          <cx:pt idx="1311">9462.4799999999996</cx:pt>
          <cx:pt idx="1312">9458.119999999999</cx:pt>
          <cx:pt idx="1313">9456.6399999999994</cx:pt>
          <cx:pt idx="1314">9454.2800000000007</cx:pt>
          <cx:pt idx="1315">9453.4799999999996</cx:pt>
          <cx:pt idx="1316">9453.1999999999989</cx:pt>
          <cx:pt idx="1317">9447</cx:pt>
          <cx:pt idx="1318">9443.5599999999995</cx:pt>
          <cx:pt idx="1319">9441.7200000000012</cx:pt>
          <cx:pt idx="1320">9438.2399999999998</cx:pt>
          <cx:pt idx="1321">9437.4399999999987</cx:pt>
          <cx:pt idx="1322">9436.6800000000003</cx:pt>
          <cx:pt idx="1323">9432.7199999999993</cx:pt>
          <cx:pt idx="1324">9431.2800000000007</cx:pt>
          <cx:pt idx="1325">9428.4799999999996</cx:pt>
          <cx:pt idx="1326">9428.0799999999999</cx:pt>
          <cx:pt idx="1327">9427.9600000000009</cx:pt>
          <cx:pt idx="1328">9427.4799999999996</cx:pt>
          <cx:pt idx="1329">9426.4000000000015</cx:pt>
          <cx:pt idx="1330">9423.9600000000009</cx:pt>
          <cx:pt idx="1331">9422.880000000001</cx:pt>
          <cx:pt idx="1332">9422.3199999999997</cx:pt>
          <cx:pt idx="1333">9419.7199999999993</cx:pt>
          <cx:pt idx="1334">9413.880000000001</cx:pt>
          <cx:pt idx="1335">9406.1999999999989</cx:pt>
          <cx:pt idx="1336">9405.3199999999997</cx:pt>
          <cx:pt idx="1337">9402.2399999999998</cx:pt>
          <cx:pt idx="1338">9401.4400000000005</cx:pt>
          <cx:pt idx="1339">9401</cx:pt>
          <cx:pt idx="1340">9397.4000000000015</cx:pt>
          <cx:pt idx="1341">9394.0400000000009</cx:pt>
          <cx:pt idx="1342">9389.3600000000006</cx:pt>
          <cx:pt idx="1343">9388.5999999999985</cx:pt>
          <cx:pt idx="1344">9388.5599999999995</cx:pt>
          <cx:pt idx="1345">9387.0400000000009</cx:pt>
          <cx:pt idx="1346">9384.9600000000009</cx:pt>
          <cx:pt idx="1347">9381.9200000000001</cx:pt>
          <cx:pt idx="1348">9378.5999999999985</cx:pt>
          <cx:pt idx="1349">9377.9200000000001</cx:pt>
          <cx:pt idx="1350">9364.119999999999</cx:pt>
          <cx:pt idx="1351">9360.4799999999996</cx:pt>
          <cx:pt idx="1352">9345.4799999999996</cx:pt>
          <cx:pt idx="1353">9341.5200000000004</cx:pt>
          <cx:pt idx="1354">9340.0399999999991</cx:pt>
          <cx:pt idx="1355">9337.0400000000009</cx:pt>
          <cx:pt idx="1356">9329.2800000000007</cx:pt>
          <cx:pt idx="1357">9326.2800000000007</cx:pt>
          <cx:pt idx="1358">9322.2800000000007</cx:pt>
          <cx:pt idx="1359">9321.1999999999989</cx:pt>
          <cx:pt idx="1360">9320.1999999999989</cx:pt>
          <cx:pt idx="1361">9320.119999999999</cx:pt>
          <cx:pt idx="1362">9312.9599999999991</cx:pt>
          <cx:pt idx="1363">9312.5200000000004</cx:pt>
          <cx:pt idx="1364">9311.8400000000001</cx:pt>
          <cx:pt idx="1365">9311.7200000000012</cx:pt>
          <cx:pt idx="1366">9310.880000000001</cx:pt>
          <cx:pt idx="1367">9302.7200000000012</cx:pt>
          <cx:pt idx="1368">9299.1599999999999</cx:pt>
          <cx:pt idx="1369">9297.2800000000007</cx:pt>
          <cx:pt idx="1370">9295.3600000000006</cx:pt>
          <cx:pt idx="1371">9294.4000000000015</cx:pt>
          <cx:pt idx="1372">9291.7199999999993</cx:pt>
          <cx:pt idx="1373">9288.6800000000003</cx:pt>
          <cx:pt idx="1374">9287</cx:pt>
          <cx:pt idx="1375">9283.6399999999994</cx:pt>
          <cx:pt idx="1376">9280.3600000000006</cx:pt>
          <cx:pt idx="1377">9280.2000000000007</cx:pt>
          <cx:pt idx="1378">9278.5999999999985</cx:pt>
          <cx:pt idx="1379">9278.4400000000005</cx:pt>
          <cx:pt idx="1380">9274.4800000000014</cx:pt>
          <cx:pt idx="1381">9271.6800000000003</cx:pt>
          <cx:pt idx="1382">9270.6800000000003</cx:pt>
          <cx:pt idx="1383">9268.9600000000009</cx:pt>
          <cx:pt idx="1384">9266</cx:pt>
          <cx:pt idx="1385">9263.5599999999995</cx:pt>
          <cx:pt idx="1386">9259.1999999999989</cx:pt>
          <cx:pt idx="1387">9257.1999999999989</cx:pt>
          <cx:pt idx="1388">9244.9200000000001</cx:pt>
          <cx:pt idx="1389">9244.6399999999994</cx:pt>
          <cx:pt idx="1390">9244.0799999999999</cx:pt>
          <cx:pt idx="1391">9241.9600000000009</cx:pt>
          <cx:pt idx="1392">9238.0799999999999</cx:pt>
          <cx:pt idx="1393">9235.2399999999998</cx:pt>
          <cx:pt idx="1394">9233.5200000000004</cx:pt>
          <cx:pt idx="1395">9227.4399999999987</cx:pt>
          <cx:pt idx="1396">9224.9200000000001</cx:pt>
          <cx:pt idx="1397">9222.6399999999994</cx:pt>
          <cx:pt idx="1398">9222.0400000000009</cx:pt>
          <cx:pt idx="1399">9220.8400000000001</cx:pt>
          <cx:pt idx="1400">9218.6399999999994</cx:pt>
          <cx:pt idx="1401">9217.5999999999985</cx:pt>
          <cx:pt idx="1402">9214.4799999999996</cx:pt>
          <cx:pt idx="1403">9209.2800000000007</cx:pt>
          <cx:pt idx="1404">9206.8000000000011</cx:pt>
          <cx:pt idx="1405">9206.4400000000005</cx:pt>
          <cx:pt idx="1406">9205.5599999999995</cx:pt>
          <cx:pt idx="1407">9204.1999999999989</cx:pt>
          <cx:pt idx="1408">9202.9599999999991</cx:pt>
          <cx:pt idx="1409">9202.2000000000007</cx:pt>
          <cx:pt idx="1410">9194.3999999999996</cx:pt>
          <cx:pt idx="1411">9192.9599999999991</cx:pt>
          <cx:pt idx="1412">9192.4400000000005</cx:pt>
          <cx:pt idx="1413">9192.119999999999</cx:pt>
          <cx:pt idx="1414">9191.5599999999995</cx:pt>
          <cx:pt idx="1415">9189.9200000000001</cx:pt>
          <cx:pt idx="1416">9187.0400000000009</cx:pt>
          <cx:pt idx="1417">9186.880000000001</cx:pt>
          <cx:pt idx="1418">9186.2800000000007</cx:pt>
          <cx:pt idx="1419">9182.3600000000006</cx:pt>
          <cx:pt idx="1420">9180.8000000000011</cx:pt>
          <cx:pt idx="1421">9178.6800000000003</cx:pt>
          <cx:pt idx="1422">9171.3199999999997</cx:pt>
          <cx:pt idx="1423">9165.7599999999984</cx:pt>
          <cx:pt idx="1424">9160.5999999999985</cx:pt>
          <cx:pt idx="1425">9158.880000000001</cx:pt>
          <cx:pt idx="1426">9157.119999999999</cx:pt>
          <cx:pt idx="1427">9156.7600000000002</cx:pt>
          <cx:pt idx="1428">9147.2000000000007</cx:pt>
          <cx:pt idx="1429">9143.8400000000001</cx:pt>
          <cx:pt idx="1430">9139.3999999999996</cx:pt>
          <cx:pt idx="1431">9127.7600000000002</cx:pt>
          <cx:pt idx="1432">9124.3199999999997</cx:pt>
          <cx:pt idx="1433">9124.0399999999991</cx:pt>
          <cx:pt idx="1434">9120.0400000000009</cx:pt>
          <cx:pt idx="1435">9119.7600000000002</cx:pt>
          <cx:pt idx="1436">9119.5599999999995</cx:pt>
          <cx:pt idx="1437">9115.119999999999</cx:pt>
          <cx:pt idx="1438">9114.4400000000005</cx:pt>
          <cx:pt idx="1439">9112.4000000000015</cx:pt>
          <cx:pt idx="1440">9112.0400000000009</cx:pt>
          <cx:pt idx="1441">9107.2800000000007</cx:pt>
          <cx:pt idx="1442">9106.0799999999981</cx:pt>
          <cx:pt idx="1443">9103.7999999999993</cx:pt>
          <cx:pt idx="1444">9103.7200000000012</cx:pt>
          <cx:pt idx="1445">9103.7199999999993</cx:pt>
          <cx:pt idx="1446">9096.5599999999995</cx:pt>
          <cx:pt idx="1447">9094.5999999999985</cx:pt>
          <cx:pt idx="1448">9092.9599999999991</cx:pt>
          <cx:pt idx="1449">9092</cx:pt>
          <cx:pt idx="1450">9089.1999999999989</cx:pt>
          <cx:pt idx="1451">9086.9600000000009</cx:pt>
          <cx:pt idx="1452">9086.2000000000007</cx:pt>
          <cx:pt idx="1453">9083.3600000000006</cx:pt>
          <cx:pt idx="1454">9082.2000000000007</cx:pt>
          <cx:pt idx="1455">9082.1599999999999</cx:pt>
          <cx:pt idx="1456">9072.880000000001</cx:pt>
          <cx:pt idx="1457">9068.4000000000015</cx:pt>
          <cx:pt idx="1458">9067.1599999999999</cx:pt>
          <cx:pt idx="1459">9065.3600000000006</cx:pt>
          <cx:pt idx="1460">9063</cx:pt>
          <cx:pt idx="1461">9060.8400000000001</cx:pt>
          <cx:pt idx="1462">9060.2399999999998</cx:pt>
          <cx:pt idx="1463">9059.119999999999</cx:pt>
          <cx:pt idx="1464">9056.880000000001</cx:pt>
          <cx:pt idx="1465">9055</cx:pt>
          <cx:pt idx="1466">9054.8000000000011</cx:pt>
          <cx:pt idx="1467">9051.0399999999991</cx:pt>
          <cx:pt idx="1468">9048.9600000000009</cx:pt>
          <cx:pt idx="1469">9048.1599999999999</cx:pt>
          <cx:pt idx="1470">9046.1999999999989</cx:pt>
          <cx:pt idx="1471">9042.5200000000004</cx:pt>
          <cx:pt idx="1472">9042.3600000000006</cx:pt>
          <cx:pt idx="1473">9041.5999999999985</cx:pt>
          <cx:pt idx="1474">9041.0799999999999</cx:pt>
          <cx:pt idx="1475">9039.9200000000001</cx:pt>
          <cx:pt idx="1476">9039.7200000000012</cx:pt>
          <cx:pt idx="1477">9039.2000000000007</cx:pt>
          <cx:pt idx="1478">9036.3600000000006</cx:pt>
          <cx:pt idx="1479">9033.7600000000002</cx:pt>
          <cx:pt idx="1480">9029.880000000001</cx:pt>
          <cx:pt idx="1481">9029.7200000000012</cx:pt>
          <cx:pt idx="1482">9025.5599999999995</cx:pt>
          <cx:pt idx="1483">9025.2000000000007</cx:pt>
          <cx:pt idx="1484">9018.0399999999991</cx:pt>
          <cx:pt idx="1485">9014.5200000000004</cx:pt>
          <cx:pt idx="1486">9011.8000000000011</cx:pt>
          <cx:pt idx="1487">9009.6399999999994</cx:pt>
          <cx:pt idx="1488">9009.6399999999994</cx:pt>
          <cx:pt idx="1489">9005.5599999999995</cx:pt>
          <cx:pt idx="1490">9000.2000000000007</cx:pt>
          <cx:pt idx="1491">8998.5999999999985</cx:pt>
          <cx:pt idx="1492">8997.4800000000014</cx:pt>
          <cx:pt idx="1493">8997.2000000000007</cx:pt>
          <cx:pt idx="1494">8996.119999999999</cx:pt>
          <cx:pt idx="1495">8995.7199999999993</cx:pt>
          <cx:pt idx="1496">8994.2800000000007</cx:pt>
          <cx:pt idx="1497">8993.4400000000005</cx:pt>
          <cx:pt idx="1498">8992.4799999999996</cx:pt>
          <cx:pt idx="1499">8990.9600000000009</cx:pt>
          <cx:pt idx="1500">8989.4000000000015</cx:pt>
          <cx:pt idx="1501">8987.3600000000006</cx:pt>
          <cx:pt idx="1502">8986.1599999999999</cx:pt>
          <cx:pt idx="1503">8985.6000000000004</cx:pt>
          <cx:pt idx="1504">8984.5599999999995</cx:pt>
          <cx:pt idx="1505">8982.2399999999998</cx:pt>
          <cx:pt idx="1506">8981.9200000000001</cx:pt>
          <cx:pt idx="1507">8972.3600000000006</cx:pt>
          <cx:pt idx="1508">8971.7999999999993</cx:pt>
          <cx:pt idx="1509">8968.3199999999997</cx:pt>
          <cx:pt idx="1510">8962.7999999999993</cx:pt>
          <cx:pt idx="1511">8959.3600000000006</cx:pt>
          <cx:pt idx="1512">8957.1599999999999</cx:pt>
          <cx:pt idx="1513">8955.6000000000004</cx:pt>
          <cx:pt idx="1514">8948.5200000000004</cx:pt>
          <cx:pt idx="1515">8947.7999999999993</cx:pt>
          <cx:pt idx="1516">8940.7600000000002</cx:pt>
          <cx:pt idx="1517">8936.0799999999999</cx:pt>
          <cx:pt idx="1518">8928.6399999999994</cx:pt>
          <cx:pt idx="1519">8927.9200000000019</cx:pt>
          <cx:pt idx="1520">8927.880000000001</cx:pt>
          <cx:pt idx="1521">8925.3999999999996</cx:pt>
          <cx:pt idx="1522">8917.4799999999996</cx:pt>
          <cx:pt idx="1523">8916.6399999999994</cx:pt>
          <cx:pt idx="1524">8914.9600000000009</cx:pt>
          <cx:pt idx="1525">8914.7199999999993</cx:pt>
          <cx:pt idx="1526">8913.6800000000003</cx:pt>
          <cx:pt idx="1527">8912.0799999999999</cx:pt>
          <cx:pt idx="1528">8911.0799999999981</cx:pt>
          <cx:pt idx="1529">8905.4799999999996</cx:pt>
          <cx:pt idx="1530">8902.880000000001</cx:pt>
          <cx:pt idx="1531">8902.119999999999</cx:pt>
          <cx:pt idx="1532">8900.119999999999</cx:pt>
          <cx:pt idx="1533">8898.3199999999997</cx:pt>
          <cx:pt idx="1534">8897.2399999999998</cx:pt>
          <cx:pt idx="1535">8889.880000000001</cx:pt>
          <cx:pt idx="1536">8889.2399999999998</cx:pt>
          <cx:pt idx="1537">8883.2399999999998</cx:pt>
          <cx:pt idx="1538">8881.3600000000006</cx:pt>
          <cx:pt idx="1539">8877.6800000000003</cx:pt>
          <cx:pt idx="1540">8877.1999999999989</cx:pt>
          <cx:pt idx="1541">8875.880000000001</cx:pt>
          <cx:pt idx="1542">8875.3199999999997</cx:pt>
          <cx:pt idx="1543">8872.7199999999993</cx:pt>
          <cx:pt idx="1544">8871.8400000000001</cx:pt>
          <cx:pt idx="1545">8869.3600000000006</cx:pt>
          <cx:pt idx="1546">8867.1599999999999</cx:pt>
          <cx:pt idx="1547">8867.119999999999</cx:pt>
          <cx:pt idx="1548">8865.7600000000002</cx:pt>
          <cx:pt idx="1549">8850.880000000001</cx:pt>
          <cx:pt idx="1550">8850.8000000000011</cx:pt>
          <cx:pt idx="1551">8850.8000000000011</cx:pt>
          <cx:pt idx="1552">8849.7199999999993</cx:pt>
          <cx:pt idx="1553">8842.119999999999</cx:pt>
          <cx:pt idx="1554">8842.0399999999991</cx:pt>
          <cx:pt idx="1555">8839.9200000000001</cx:pt>
          <cx:pt idx="1556">8831.7600000000002</cx:pt>
          <cx:pt idx="1557">8831.6000000000004</cx:pt>
          <cx:pt idx="1558">8828.7999999999993</cx:pt>
          <cx:pt idx="1559">8828.5599999999995</cx:pt>
          <cx:pt idx="1560">8827.6800000000003</cx:pt>
          <cx:pt idx="1561">8821.7200000000012</cx:pt>
          <cx:pt idx="1562">8820.9599999999991</cx:pt>
          <cx:pt idx="1563">8820.4400000000005</cx:pt>
          <cx:pt idx="1564">8818.7999999999993</cx:pt>
          <cx:pt idx="1565">8817.4000000000015</cx:pt>
          <cx:pt idx="1566">8817.3999999999996</cx:pt>
          <cx:pt idx="1567">8816.4400000000005</cx:pt>
          <cx:pt idx="1568">8814.7199999999993</cx:pt>
          <cx:pt idx="1569">8813.8400000000001</cx:pt>
          <cx:pt idx="1570">8813.3999999999996</cx:pt>
          <cx:pt idx="1571">8812.3199999999997</cx:pt>
          <cx:pt idx="1572">8810.5999999999985</cx:pt>
          <cx:pt idx="1573">8810.5200000000004</cx:pt>
          <cx:pt idx="1574">8808.1999999999989</cx:pt>
          <cx:pt idx="1575">8806.7999999999993</cx:pt>
          <cx:pt idx="1576">8795.6399999999994</cx:pt>
          <cx:pt idx="1577">8795.5200000000004</cx:pt>
          <cx:pt idx="1578">8795.3600000000006</cx:pt>
          <cx:pt idx="1579">8787.1599999999999</cx:pt>
          <cx:pt idx="1580">8784.9200000000001</cx:pt>
          <cx:pt idx="1581">8783.880000000001</cx:pt>
          <cx:pt idx="1582">8779.4799999999996</cx:pt>
          <cx:pt idx="1583">8778.1599999999999</cx:pt>
          <cx:pt idx="1584">8775.9599999999991</cx:pt>
          <cx:pt idx="1585">8775.0399999999991</cx:pt>
          <cx:pt idx="1586">8774.4799999999996</cx:pt>
          <cx:pt idx="1587">8772.2800000000007</cx:pt>
          <cx:pt idx="1588">8771.6800000000003</cx:pt>
          <cx:pt idx="1589">8771.5599999999995</cx:pt>
          <cx:pt idx="1590">8767.2000000000007</cx:pt>
          <cx:pt idx="1591">8763.7600000000002</cx:pt>
          <cx:pt idx="1592">8758.7199999999993</cx:pt>
          <cx:pt idx="1593">8758.2800000000007</cx:pt>
          <cx:pt idx="1594">8758.2000000000007</cx:pt>
          <cx:pt idx="1595">8756.7200000000012</cx:pt>
          <cx:pt idx="1596">8754.4400000000005</cx:pt>
          <cx:pt idx="1597">8744.2399999999998</cx:pt>
          <cx:pt idx="1598">8744.0399999999991</cx:pt>
          <cx:pt idx="1599">8741.9600000000009</cx:pt>
          <cx:pt idx="1600">8737.6399999999994</cx:pt>
          <cx:pt idx="1601">8736.9200000000001</cx:pt>
          <cx:pt idx="1602">8736.5200000000004</cx:pt>
          <cx:pt idx="1603">8730.1999999999989</cx:pt>
          <cx:pt idx="1604">8722.0799999999999</cx:pt>
          <cx:pt idx="1605">8721.7200000000012</cx:pt>
          <cx:pt idx="1606">8720.0799999999999</cx:pt>
          <cx:pt idx="1607">8715.2799999999988</cx:pt>
          <cx:pt idx="1608">8714.6800000000003</cx:pt>
          <cx:pt idx="1609">8713.7199999999993</cx:pt>
          <cx:pt idx="1610">8711.5599999999995</cx:pt>
          <cx:pt idx="1611">8709.7200000000012</cx:pt>
          <cx:pt idx="1612">8698.5200000000004</cx:pt>
          <cx:pt idx="1613">8698.0400000000009</cx:pt>
          <cx:pt idx="1614">8697.4799999999996</cx:pt>
          <cx:pt idx="1615">8695.3600000000006</cx:pt>
          <cx:pt idx="1616">8692.4000000000015</cx:pt>
          <cx:pt idx="1617">8690.3199999999997</cx:pt>
          <cx:pt idx="1618">8688.7200000000012</cx:pt>
          <cx:pt idx="1619">8687.0400000000009</cx:pt>
          <cx:pt idx="1620">8683.880000000001</cx:pt>
          <cx:pt idx="1621">8682.6399999999994</cx:pt>
          <cx:pt idx="1622">8677.2000000000007</cx:pt>
          <cx:pt idx="1623">8668.8400000000001</cx:pt>
          <cx:pt idx="1624">8668.4000000000015</cx:pt>
          <cx:pt idx="1625">8667.0399999999991</cx:pt>
          <cx:pt idx="1626">8665.0399999999991</cx:pt>
          <cx:pt idx="1627">8661.2800000000007</cx:pt>
          <cx:pt idx="1628">8659.6399999999994</cx:pt>
          <cx:pt idx="1629">8657.6800000000003</cx:pt>
          <cx:pt idx="1630">8656.2800000000007</cx:pt>
          <cx:pt idx="1631">8656.0400000000009</cx:pt>
          <cx:pt idx="1632">8655.7600000000002</cx:pt>
          <cx:pt idx="1633">8654.4000000000015</cx:pt>
          <cx:pt idx="1634">8654.1999999999989</cx:pt>
          <cx:pt idx="1635">8647</cx:pt>
          <cx:pt idx="1636">8643.9600000000009</cx:pt>
          <cx:pt idx="1637">8642.7600000000002</cx:pt>
          <cx:pt idx="1638">8641.5999999999985</cx:pt>
          <cx:pt idx="1639">8640.8000000000011</cx:pt>
          <cx:pt idx="1640">8639.6399999999994</cx:pt>
          <cx:pt idx="1641">8633.9200000000001</cx:pt>
          <cx:pt idx="1642">8633.3199999999997</cx:pt>
          <cx:pt idx="1643">8633</cx:pt>
          <cx:pt idx="1644">8632.9599999999991</cx:pt>
          <cx:pt idx="1645">8627.119999999999</cx:pt>
          <cx:pt idx="1646">8626.3600000000006</cx:pt>
          <cx:pt idx="1647">8625.1599999999999</cx:pt>
          <cx:pt idx="1648">8624.1999999999989</cx:pt>
          <cx:pt idx="1649">8622.9200000000001</cx:pt>
          <cx:pt idx="1650">8617.7199999999993</cx:pt>
          <cx:pt idx="1651">8614.9600000000009</cx:pt>
          <cx:pt idx="1652">8606.3199999999997</cx:pt>
          <cx:pt idx="1653">8605.2799999999988</cx:pt>
          <cx:pt idx="1654">8605.1599999999999</cx:pt>
          <cx:pt idx="1655">8604.0799999999999</cx:pt>
          <cx:pt idx="1656">8603.880000000001</cx:pt>
          <cx:pt idx="1657">8598.7200000000012</cx:pt>
          <cx:pt idx="1658">8595.9599999999991</cx:pt>
          <cx:pt idx="1659">8589.5599999999995</cx:pt>
          <cx:pt idx="1660">8587.2800000000007</cx:pt>
          <cx:pt idx="1661">8586.3600000000006</cx:pt>
          <cx:pt idx="1662">8583.6000000000004</cx:pt>
          <cx:pt idx="1663">8582.4000000000015</cx:pt>
          <cx:pt idx="1664">8578.4400000000005</cx:pt>
          <cx:pt idx="1665">8573.7199999999993</cx:pt>
          <cx:pt idx="1666">8570.880000000001</cx:pt>
          <cx:pt idx="1667">8570.7600000000002</cx:pt>
          <cx:pt idx="1668">8569.9599999999991</cx:pt>
          <cx:pt idx="1669">8569.8400000000001</cx:pt>
          <cx:pt idx="1670">8567.5599999999995</cx:pt>
          <cx:pt idx="1671">8562.7199999999993</cx:pt>
          <cx:pt idx="1672">8562.2399999999998</cx:pt>
          <cx:pt idx="1673">8557.5999999999985</cx:pt>
          <cx:pt idx="1674">8551.9600000000009</cx:pt>
          <cx:pt idx="1675">8550.8000000000011</cx:pt>
          <cx:pt idx="1676">8546.880000000001</cx:pt>
          <cx:pt idx="1677">8545.8400000000001</cx:pt>
          <cx:pt idx="1678">8544.4799999999996</cx:pt>
          <cx:pt idx="1679">8543.0400000000009</cx:pt>
          <cx:pt idx="1680">8540.6800000000003</cx:pt>
          <cx:pt idx="1681">8539.4799999999996</cx:pt>
          <cx:pt idx="1682">8538.7600000000002</cx:pt>
          <cx:pt idx="1683">8536.3199999999997</cx:pt>
          <cx:pt idx="1684">8527.9600000000009</cx:pt>
          <cx:pt idx="1685">8527.880000000001</cx:pt>
          <cx:pt idx="1686">8527.2800000000007</cx:pt>
          <cx:pt idx="1687">8525.7200000000012</cx:pt>
          <cx:pt idx="1688">8518.3199999999997</cx:pt>
          <cx:pt idx="1689">8517.4000000000015</cx:pt>
          <cx:pt idx="1690">8516.4799999999996</cx:pt>
          <cx:pt idx="1691">8515.4799999999996</cx:pt>
          <cx:pt idx="1692">8515.4799999999996</cx:pt>
          <cx:pt idx="1693">8514.5599999999977</cx:pt>
          <cx:pt idx="1694">8510.0799999999981</cx:pt>
          <cx:pt idx="1695">8505.6800000000003</cx:pt>
          <cx:pt idx="1696">8503.9600000000009</cx:pt>
          <cx:pt idx="1697">8503.6000000000004</cx:pt>
          <cx:pt idx="1698">8502.5200000000004</cx:pt>
          <cx:pt idx="1699">8502.4800000000014</cx:pt>
          <cx:pt idx="1700">8501.7600000000002</cx:pt>
          <cx:pt idx="1701">8500.5200000000004</cx:pt>
          <cx:pt idx="1702">8499.0799999999999</cx:pt>
          <cx:pt idx="1703">8498.3600000000006</cx:pt>
          <cx:pt idx="1704">8493.4400000000005</cx:pt>
          <cx:pt idx="1705">8491.6800000000003</cx:pt>
          <cx:pt idx="1706">8491.4799999999996</cx:pt>
          <cx:pt idx="1707">8487.1599999999999</cx:pt>
          <cx:pt idx="1708">8484.3199999999997</cx:pt>
          <cx:pt idx="1709">8484.119999999999</cx:pt>
          <cx:pt idx="1710">8477.0400000000009</cx:pt>
          <cx:pt idx="1711">8471.6800000000003</cx:pt>
          <cx:pt idx="1712">8469.5599999999995</cx:pt>
          <cx:pt idx="1713">8467.119999999999</cx:pt>
          <cx:pt idx="1714">8462.0799999999981</cx:pt>
          <cx:pt idx="1715">8461.6800000000003</cx:pt>
          <cx:pt idx="1716">8461.2399999999998</cx:pt>
          <cx:pt idx="1717">8453.4799999999996</cx:pt>
          <cx:pt idx="1718">8451.0399999999991</cx:pt>
          <cx:pt idx="1719">8450.8400000000001</cx:pt>
          <cx:pt idx="1720">8450.5599999999995</cx:pt>
          <cx:pt idx="1721">8444.4400000000005</cx:pt>
          <cx:pt idx="1722">8444.4400000000005</cx:pt>
          <cx:pt idx="1723">8444.2000000000007</cx:pt>
          <cx:pt idx="1724">8441.3600000000006</cx:pt>
          <cx:pt idx="1725">8440.1599999999999</cx:pt>
          <cx:pt idx="1726">8440.0799999999981</cx:pt>
          <cx:pt idx="1727">8436.1599999999999</cx:pt>
          <cx:pt idx="1728">8435.2399999999998</cx:pt>
          <cx:pt idx="1729">8431.4799999999996</cx:pt>
          <cx:pt idx="1730">8429.2399999999998</cx:pt>
          <cx:pt idx="1731">8428.3600000000006</cx:pt>
          <cx:pt idx="1732">8423.9200000000019</cx:pt>
          <cx:pt idx="1733">8422.5599999999995</cx:pt>
          <cx:pt idx="1734">8420.9200000000019</cx:pt>
          <cx:pt idx="1735">8419.7199999999993</cx:pt>
          <cx:pt idx="1736">8418.5199999999986</cx:pt>
          <cx:pt idx="1737">8414.5999999999985</cx:pt>
          <cx:pt idx="1738">8409.7199999999993</cx:pt>
          <cx:pt idx="1739">8408.5600000000013</cx:pt>
          <cx:pt idx="1740">8408.2800000000007</cx:pt>
          <cx:pt idx="1741">8398.5599999999995</cx:pt>
          <cx:pt idx="1742">8394.7999999999993</cx:pt>
          <cx:pt idx="1743">8391.4400000000005</cx:pt>
          <cx:pt idx="1744">8391.3199999999997</cx:pt>
          <cx:pt idx="1745">8389.7200000000012</cx:pt>
          <cx:pt idx="1746">8385.7199999999993</cx:pt>
          <cx:pt idx="1747">8385.6399999999994</cx:pt>
          <cx:pt idx="1748">8383.9200000000001</cx:pt>
          <cx:pt idx="1749">8382.5999999999985</cx:pt>
          <cx:pt idx="1750">8382.0400000000009</cx:pt>
          <cx:pt idx="1751">8380.5599999999995</cx:pt>
          <cx:pt idx="1752">8374.119999999999</cx:pt>
          <cx:pt idx="1753">8369.1599999999999</cx:pt>
          <cx:pt idx="1754">8368.0799999999999</cx:pt>
          <cx:pt idx="1755">8359.6800000000003</cx:pt>
          <cx:pt idx="1756">8359.4400000000005</cx:pt>
          <cx:pt idx="1757">8358.6000000000004</cx:pt>
          <cx:pt idx="1758">8357.3199999999997</cx:pt>
          <cx:pt idx="1759">8356.0399999999991</cx:pt>
          <cx:pt idx="1760">8354.3600000000006</cx:pt>
          <cx:pt idx="1761">8353.5999999999985</cx:pt>
          <cx:pt idx="1762">8352.2399999999998</cx:pt>
          <cx:pt idx="1763">8351.5599999999995</cx:pt>
          <cx:pt idx="1764">8351.119999999999</cx:pt>
          <cx:pt idx="1765">8347.5599999999995</cx:pt>
          <cx:pt idx="1766">8344.1599999999999</cx:pt>
          <cx:pt idx="1767">8337.9599999999991</cx:pt>
          <cx:pt idx="1768">8337.5600000000013</cx:pt>
          <cx:pt idx="1769">8336.5200000000004</cx:pt>
          <cx:pt idx="1770">8333.1599999999999</cx:pt>
          <cx:pt idx="1771">8328.8400000000001</cx:pt>
          <cx:pt idx="1772">8324.5999999999985</cx:pt>
          <cx:pt idx="1773">8316.3999999999996</cx:pt>
          <cx:pt idx="1774">8311.9200000000019</cx:pt>
          <cx:pt idx="1775">8309.6000000000004</cx:pt>
          <cx:pt idx="1776">8295</cx:pt>
          <cx:pt idx="1777">8286.8400000000001</cx:pt>
          <cx:pt idx="1778">8285.9600000000009</cx:pt>
          <cx:pt idx="1779">8284.7199999999993</cx:pt>
          <cx:pt idx="1780">8282.1999999999989</cx:pt>
          <cx:pt idx="1781">8280.2799999999988</cx:pt>
          <cx:pt idx="1782">8278.4400000000005</cx:pt>
          <cx:pt idx="1783">8277.7199999999993</cx:pt>
          <cx:pt idx="1784">8277.6399999999994</cx:pt>
          <cx:pt idx="1785">8277.4400000000005</cx:pt>
          <cx:pt idx="1786">8270.0399999999991</cx:pt>
          <cx:pt idx="1787">8269.6000000000004</cx:pt>
          <cx:pt idx="1788">8269.2000000000007</cx:pt>
          <cx:pt idx="1789">8262.7999999999993</cx:pt>
          <cx:pt idx="1790">8257.7199999999993</cx:pt>
          <cx:pt idx="1791">8247.7199999999993</cx:pt>
          <cx:pt idx="1792">8245.2000000000007</cx:pt>
          <cx:pt idx="1793">8243.2399999999998</cx:pt>
          <cx:pt idx="1794">8242</cx:pt>
          <cx:pt idx="1795">8241.7999999999993</cx:pt>
          <cx:pt idx="1796">8239.4400000000005</cx:pt>
          <cx:pt idx="1797">8229.1999999999989</cx:pt>
          <cx:pt idx="1798">8228.5200000000004</cx:pt>
          <cx:pt idx="1799">8227.6399999999994</cx:pt>
          <cx:pt idx="1800">8227.6399999999994</cx:pt>
          <cx:pt idx="1801">8223.2399999999998</cx:pt>
          <cx:pt idx="1802">8220.9200000000001</cx:pt>
          <cx:pt idx="1803">8218.119999999999</cx:pt>
          <cx:pt idx="1804">8217.2000000000007</cx:pt>
          <cx:pt idx="1805">8217.0400000000009</cx:pt>
          <cx:pt idx="1806">8216.1599999999999</cx:pt>
          <cx:pt idx="1807">8212.5200000000004</cx:pt>
          <cx:pt idx="1808">8212.4400000000005</cx:pt>
          <cx:pt idx="1809">8209.9600000000009</cx:pt>
          <cx:pt idx="1810">8202.2800000000007</cx:pt>
          <cx:pt idx="1811">8200.9200000000001</cx:pt>
          <cx:pt idx="1812">8199.9200000000001</cx:pt>
          <cx:pt idx="1813">8197.880000000001</cx:pt>
          <cx:pt idx="1814">8196.880000000001</cx:pt>
          <cx:pt idx="1815">8196.0400000000009</cx:pt>
          <cx:pt idx="1816">8195.8400000000001</cx:pt>
          <cx:pt idx="1817">8195.6800000000003</cx:pt>
          <cx:pt idx="1818">8195.2399999999998</cx:pt>
          <cx:pt idx="1819">8194</cx:pt>
          <cx:pt idx="1820">8193.4000000000015</cx:pt>
          <cx:pt idx="1821">8188.3600000000006</cx:pt>
          <cx:pt idx="1822">8187.920000000001</cx:pt>
          <cx:pt idx="1823">8180.8400000000001</cx:pt>
          <cx:pt idx="1824">8176.9200000000001</cx:pt>
          <cx:pt idx="1825">8175.119999999999</cx:pt>
          <cx:pt idx="1826">8170.2399999999998</cx:pt>
          <cx:pt idx="1827">8165.4799999999996</cx:pt>
          <cx:pt idx="1828">8161.1999999999989</cx:pt>
          <cx:pt idx="1829">8160.7600000000002</cx:pt>
          <cx:pt idx="1830">8159.8800000000001</cx:pt>
          <cx:pt idx="1831">8155</cx:pt>
          <cx:pt idx="1832">8154.7199999999993</cx:pt>
          <cx:pt idx="1833">8152.3199999999997</cx:pt>
          <cx:pt idx="1834">8151.6800000000003</cx:pt>
          <cx:pt idx="1835">8150.5999999999995</cx:pt>
          <cx:pt idx="1836">8149</cx:pt>
          <cx:pt idx="1837">8144.7200000000012</cx:pt>
          <cx:pt idx="1838">8143.1199999999999</cx:pt>
          <cx:pt idx="1839">8140.7999999999993</cx:pt>
          <cx:pt idx="1840">8138.1199999999999</cx:pt>
          <cx:pt idx="1841">8137.9599999999991</cx:pt>
          <cx:pt idx="1842">8131.3999999999996</cx:pt>
          <cx:pt idx="1843">8124.880000000001</cx:pt>
          <cx:pt idx="1844">8123.0799999999999</cx:pt>
          <cx:pt idx="1845">8122.3600000000006</cx:pt>
          <cx:pt idx="1846">8121.8800000000001</cx:pt>
          <cx:pt idx="1847">8121.8400000000001</cx:pt>
          <cx:pt idx="1848">8117.4799999999996</cx:pt>
          <cx:pt idx="1849">8116.5599999999995</cx:pt>
          <cx:pt idx="1850">8114.4400000000005</cx:pt>
          <cx:pt idx="1851">8112.079999999999</cx:pt>
          <cx:pt idx="1852">8099.7999999999993</cx:pt>
          <cx:pt idx="1853">8099.2800000000007</cx:pt>
          <cx:pt idx="1854">8098.2800000000007</cx:pt>
          <cx:pt idx="1855">8097.5999999999985</cx:pt>
          <cx:pt idx="1856">8090</cx:pt>
          <cx:pt idx="1857">8087.3600000000006</cx:pt>
          <cx:pt idx="1858">8086.1599999999999</cx:pt>
          <cx:pt idx="1859">8085.2800000000007</cx:pt>
          <cx:pt idx="1860">8082.4799999999996</cx:pt>
          <cx:pt idx="1861">8078</cx:pt>
          <cx:pt idx="1862">8077.8800000000001</cx:pt>
          <cx:pt idx="1863">8076.5599999999977</cx:pt>
          <cx:pt idx="1864">8072.0799999999981</cx:pt>
          <cx:pt idx="1865">8070.2800000000007</cx:pt>
          <cx:pt idx="1866">8069.4400000000005</cx:pt>
          <cx:pt idx="1867">8068.1599999999999</cx:pt>
          <cx:pt idx="1868">8067.8399999999992</cx:pt>
          <cx:pt idx="1869">8066.2800000000007</cx:pt>
          <cx:pt idx="1870">8066.119999999999</cx:pt>
          <cx:pt idx="1871">8061.6800000000003</cx:pt>
          <cx:pt idx="1872">8061.5199999999986</cx:pt>
          <cx:pt idx="1873">8061</cx:pt>
          <cx:pt idx="1874">8054.9599999999991</cx:pt>
          <cx:pt idx="1875">8054.9599999999991</cx:pt>
          <cx:pt idx="1876">8054.4400000000005</cx:pt>
          <cx:pt idx="1877">8054.0399999999991</cx:pt>
          <cx:pt idx="1878">8053.2399999999998</cx:pt>
          <cx:pt idx="1879">8051.8400000000001</cx:pt>
          <cx:pt idx="1880">8051.2000000000007</cx:pt>
          <cx:pt idx="1881">8051.0400000000009</cx:pt>
          <cx:pt idx="1882">8050.8399999999992</cx:pt>
          <cx:pt idx="1883">8049.7200000000012</cx:pt>
          <cx:pt idx="1884">8048.5600000000013</cx:pt>
          <cx:pt idx="1885">8047.9599999999991</cx:pt>
          <cx:pt idx="1886">8044.0399999999991</cx:pt>
          <cx:pt idx="1887">8042.4400000000005</cx:pt>
          <cx:pt idx="1888">8040.8800000000001</cx:pt>
          <cx:pt idx="1889">8040.3199999999997</cx:pt>
          <cx:pt idx="1890">8040.0399999999991</cx:pt>
          <cx:pt idx="1891">8039.2400000000016</cx:pt>
          <cx:pt idx="1892">8036.3199999999997</cx:pt>
          <cx:pt idx="1893">8034.1599999999999</cx:pt>
          <cx:pt idx="1894">8033.0399999999991</cx:pt>
          <cx:pt idx="1895">8031.4799999999996</cx:pt>
          <cx:pt idx="1896">8031.3199999999997</cx:pt>
          <cx:pt idx="1897">8030.6399999999994</cx:pt>
          <cx:pt idx="1898">8026.2800000000007</cx:pt>
          <cx:pt idx="1899">8026.2000000000007</cx:pt>
          <cx:pt idx="1900">8024.6399999999994</cx:pt>
          <cx:pt idx="1901">8023.6399999999994</cx:pt>
          <cx:pt idx="1902">8018.1599999999999</cx:pt>
          <cx:pt idx="1903">8017.5999999999995</cx:pt>
          <cx:pt idx="1904">8015.9599999999991</cx:pt>
          <cx:pt idx="1905">8012.5999999999985</cx:pt>
          <cx:pt idx="1906">8011</cx:pt>
          <cx:pt idx="1907">8007</cx:pt>
          <cx:pt idx="1908">8005.4399999999987</cx:pt>
          <cx:pt idx="1909">8005.2800000000007</cx:pt>
          <cx:pt idx="1910">8005.2399999999998</cx:pt>
          <cx:pt idx="1911">8003</cx:pt>
          <cx:pt idx="1912">8001.4400000000005</cx:pt>
          <cx:pt idx="1913">8000.1599999999999</cx:pt>
          <cx:pt idx="1914">7992.9200000000001</cx:pt>
          <cx:pt idx="1915">7992.4400000000005</cx:pt>
          <cx:pt idx="1916">7989.9600000000009</cx:pt>
          <cx:pt idx="1917">7983.5599999999995</cx:pt>
          <cx:pt idx="1918">7980.1599999999999</cx:pt>
          <cx:pt idx="1919">7978.2399999999998</cx:pt>
          <cx:pt idx="1920">7977.3199999999997</cx:pt>
          <cx:pt idx="1921">7974.1599999999999</cx:pt>
          <cx:pt idx="1922">7965.5599999999995</cx:pt>
          <cx:pt idx="1923">7959.0399999999991</cx:pt>
          <cx:pt idx="1924">7958.7999999999993</cx:pt>
          <cx:pt idx="1925">7958.3600000000006</cx:pt>
          <cx:pt idx="1926">7957.5599999999995</cx:pt>
          <cx:pt idx="1927">7956.9200000000019</cx:pt>
          <cx:pt idx="1928">7950.8400000000001</cx:pt>
          <cx:pt idx="1929">7949.1999999999989</cx:pt>
          <cx:pt idx="1930">7947.0799999999999</cx:pt>
          <cx:pt idx="1931">7940.6000000000004</cx:pt>
          <cx:pt idx="1932">7936.6800000000003</cx:pt>
          <cx:pt idx="1933">7934.4799999999996</cx:pt>
          <cx:pt idx="1934">7923.0399999999991</cx:pt>
          <cx:pt idx="1935">7917.1600000000008</cx:pt>
          <cx:pt idx="1936">7916.9200000000001</cx:pt>
          <cx:pt idx="1937">7915.1599999999999</cx:pt>
          <cx:pt idx="1938">7914.0799999999999</cx:pt>
          <cx:pt idx="1939">7912.5599999999995</cx:pt>
          <cx:pt idx="1940">7911.4800000000014</cx:pt>
          <cx:pt idx="1941">7910.5200000000004</cx:pt>
          <cx:pt idx="1942">7905.6800000000003</cx:pt>
          <cx:pt idx="1943">7902.3600000000006</cx:pt>
          <cx:pt idx="1944">7902.1599999999999</cx:pt>
          <cx:pt idx="1945">7900.2800000000007</cx:pt>
          <cx:pt idx="1946">7895.4800000000014</cx:pt>
          <cx:pt idx="1947">7893.7600000000002</cx:pt>
          <cx:pt idx="1948">7889.6399999999994</cx:pt>
          <cx:pt idx="1949">7885.2000000000007</cx:pt>
          <cx:pt idx="1950">7884.4400000000005</cx:pt>
          <cx:pt idx="1951">7881.2799999999988</cx:pt>
          <cx:pt idx="1952">7876.0799999999999</cx:pt>
          <cx:pt idx="1953">7857.2000000000007</cx:pt>
          <cx:pt idx="1954">7851.4000000000005</cx:pt>
          <cx:pt idx="1955">7850.2799999999988</cx:pt>
          <cx:pt idx="1956">7848.5599999999995</cx:pt>
          <cx:pt idx="1957">7846.1599999999999</cx:pt>
          <cx:pt idx="1958">7845.0799999999981</cx:pt>
          <cx:pt idx="1959">7843</cx:pt>
          <cx:pt idx="1960">7836.8400000000001</cx:pt>
          <cx:pt idx="1961">7833.2000000000007</cx:pt>
          <cx:pt idx="1962">7829.8400000000001</cx:pt>
          <cx:pt idx="1963">7829.2399999999998</cx:pt>
          <cx:pt idx="1964">7826.0799999999981</cx:pt>
          <cx:pt idx="1965">7825.8399999999992</cx:pt>
          <cx:pt idx="1966">7818.0799999999999</cx:pt>
          <cx:pt idx="1967">7816.6399999999994</cx:pt>
          <cx:pt idx="1968">7816.3600000000006</cx:pt>
          <cx:pt idx="1969">7813.7600000000002</cx:pt>
          <cx:pt idx="1970">7812.4400000000005</cx:pt>
          <cx:pt idx="1971">7811.0400000000009</cx:pt>
          <cx:pt idx="1972">7806.5200000000004</cx:pt>
          <cx:pt idx="1973">7803.6800000000003</cx:pt>
          <cx:pt idx="1974">7793.7600000000002</cx:pt>
          <cx:pt idx="1975">7786.9200000000001</cx:pt>
          <cx:pt idx="1976">7786.6800000000003</cx:pt>
          <cx:pt idx="1977">7784.1599999999999</cx:pt>
          <cx:pt idx="1978">7782.5200000000004</cx:pt>
          <cx:pt idx="1979">7781.2000000000007</cx:pt>
          <cx:pt idx="1980">7776.8800000000001</cx:pt>
          <cx:pt idx="1981">7773.1199999999999</cx:pt>
          <cx:pt idx="1982">7766.6000000000004</cx:pt>
          <cx:pt idx="1983">7764.8400000000001</cx:pt>
          <cx:pt idx="1984">7760.1599999999999</cx:pt>
          <cx:pt idx="1985">7759.7600000000002</cx:pt>
          <cx:pt idx="1986">7758.9600000000009</cx:pt>
          <cx:pt idx="1987">7756.9600000000009</cx:pt>
          <cx:pt idx="1988">7749.5200000000004</cx:pt>
          <cx:pt idx="1989">7747.3600000000006</cx:pt>
          <cx:pt idx="1990">7747</cx:pt>
          <cx:pt idx="1991">7746.7600000000002</cx:pt>
          <cx:pt idx="1992">7746.5200000000004</cx:pt>
          <cx:pt idx="1993">7744.9599999999991</cx:pt>
          <cx:pt idx="1994">7744.8400000000001</cx:pt>
          <cx:pt idx="1995">7739.920000000001</cx:pt>
          <cx:pt idx="1996">7729.6000000000004</cx:pt>
          <cx:pt idx="1997">7729.5599999999995</cx:pt>
          <cx:pt idx="1998">7728.1600000000008</cx:pt>
          <cx:pt idx="1999">7722.9200000000001</cx:pt>
          <cx:pt idx="2000">7720.5599999999995</cx:pt>
          <cx:pt idx="2001">7720.3600000000006</cx:pt>
          <cx:pt idx="2002">7717.1600000000008</cx:pt>
          <cx:pt idx="2003">7712.9600000000009</cx:pt>
          <cx:pt idx="2004">7712.9200000000001</cx:pt>
          <cx:pt idx="2005">7712.079999999999</cx:pt>
          <cx:pt idx="2006">7707.2399999999998</cx:pt>
          <cx:pt idx="2007">7706.3600000000006</cx:pt>
          <cx:pt idx="2008">7706.119999999999</cx:pt>
          <cx:pt idx="2009">7705.1599999999999</cx:pt>
          <cx:pt idx="2010">7703.4799999999996</cx:pt>
          <cx:pt idx="2011">7701.4400000000005</cx:pt>
          <cx:pt idx="2012">7700.6000000000004</cx:pt>
          <cx:pt idx="2013">7700.3199999999997</cx:pt>
          <cx:pt idx="2014">7699.3599999999997</cx:pt>
          <cx:pt idx="2015">7697.4000000000005</cx:pt>
          <cx:pt idx="2016">7693.2800000000007</cx:pt>
          <cx:pt idx="2017">7690.9200000000001</cx:pt>
          <cx:pt idx="2018">7690.880000000001</cx:pt>
          <cx:pt idx="2019">7688.8000000000011</cx:pt>
          <cx:pt idx="2020">7687.7600000000002</cx:pt>
          <cx:pt idx="2021">7686.7600000000002</cx:pt>
          <cx:pt idx="2022">7686.5999999999995</cx:pt>
          <cx:pt idx="2023">7686.5600000000013</cx:pt>
          <cx:pt idx="2024">7685.7199999999993</cx:pt>
          <cx:pt idx="2025">7685.3199999999997</cx:pt>
          <cx:pt idx="2026">7684.3599999999997</cx:pt>
          <cx:pt idx="2027">7684.0799999999981</cx:pt>
          <cx:pt idx="2028">7680.4399999999987</cx:pt>
          <cx:pt idx="2029">7678.3599999999997</cx:pt>
          <cx:pt idx="2030">7677.4000000000015</cx:pt>
          <cx:pt idx="2031">7674.2800000000007</cx:pt>
          <cx:pt idx="2032">7669.9600000000009</cx:pt>
          <cx:pt idx="2033">7668.7600000000002</cx:pt>
          <cx:pt idx="2034">7663.5200000000004</cx:pt>
          <cx:pt idx="2035">7661.9600000000009</cx:pt>
          <cx:pt idx="2036">7661.8400000000001</cx:pt>
          <cx:pt idx="2037">7660.6400000000003</cx:pt>
          <cx:pt idx="2038">7659.7600000000002</cx:pt>
          <cx:pt idx="2039">7656.7199999999993</cx:pt>
          <cx:pt idx="2040">7656.3600000000006</cx:pt>
          <cx:pt idx="2041">7655.4000000000005</cx:pt>
          <cx:pt idx="2042">7654.4799999999996</cx:pt>
          <cx:pt idx="2043">7654.2800000000007</cx:pt>
          <cx:pt idx="2044">7651.7999999999993</cx:pt>
          <cx:pt idx="2045">7644.4799999999996</cx:pt>
          <cx:pt idx="2046">7644</cx:pt>
          <cx:pt idx="2047">7641.5599999999995</cx:pt>
          <cx:pt idx="2048">7639.880000000001</cx:pt>
          <cx:pt idx="2049">7636.0799999999999</cx:pt>
          <cx:pt idx="2050">7635.7600000000002</cx:pt>
          <cx:pt idx="2051">7631.7199999999993</cx:pt>
          <cx:pt idx="2052">7621.9599999999991</cx:pt>
          <cx:pt idx="2053">7620.1599999999999</cx:pt>
          <cx:pt idx="2054">7618.4400000000005</cx:pt>
          <cx:pt idx="2055">7616.1599999999999</cx:pt>
          <cx:pt idx="2056">7614.4400000000005</cx:pt>
          <cx:pt idx="2057">7613.5200000000004</cx:pt>
          <cx:pt idx="2058">7613.2000000000007</cx:pt>
          <cx:pt idx="2059">7607.7999999999993</cx:pt>
          <cx:pt idx="2060">7606.5199999999986</cx:pt>
          <cx:pt idx="2061">7606.119999999999</cx:pt>
          <cx:pt idx="2062">7603.6399999999994</cx:pt>
          <cx:pt idx="2063">7602.7999999999993</cx:pt>
          <cx:pt idx="2064">7601.9200000000001</cx:pt>
          <cx:pt idx="2065">7600.6399999999994</cx:pt>
          <cx:pt idx="2066">7599</cx:pt>
          <cx:pt idx="2067">7598.7600000000002</cx:pt>
          <cx:pt idx="2068">7596.2800000000007</cx:pt>
          <cx:pt idx="2069">7594.8400000000001</cx:pt>
          <cx:pt idx="2070">7594.4800000000014</cx:pt>
          <cx:pt idx="2071">7593.9600000000009</cx:pt>
          <cx:pt idx="2072">7593.7999999999993</cx:pt>
          <cx:pt idx="2073">7593.6800000000003</cx:pt>
          <cx:pt idx="2074">7592.3599999999997</cx:pt>
          <cx:pt idx="2075">7587.6399999999994</cx:pt>
          <cx:pt idx="2076">7585.4400000000005</cx:pt>
          <cx:pt idx="2077">7584.8400000000001</cx:pt>
          <cx:pt idx="2078">7582.2000000000007</cx:pt>
          <cx:pt idx="2079">7579.4799999999996</cx:pt>
          <cx:pt idx="2080">7577.2000000000007</cx:pt>
          <cx:pt idx="2081">7576.7999999999993</cx:pt>
          <cx:pt idx="2082">7575.6400000000003</cx:pt>
          <cx:pt idx="2083">7574.6800000000003</cx:pt>
          <cx:pt idx="2084">7568.2399999999998</cx:pt>
          <cx:pt idx="2085">7566.9600000000009</cx:pt>
          <cx:pt idx="2086">7565.1199999999999</cx:pt>
          <cx:pt idx="2087">7563.1599999999999</cx:pt>
          <cx:pt idx="2088">7561.5999999999995</cx:pt>
          <cx:pt idx="2089">7558.7999999999993</cx:pt>
          <cx:pt idx="2090">7553.0400000000009</cx:pt>
          <cx:pt idx="2091">7551.4000000000005</cx:pt>
          <cx:pt idx="2092">7550.1600000000008</cx:pt>
          <cx:pt idx="2093">7550.1599999999999</cx:pt>
          <cx:pt idx="2094">7548.5999999999995</cx:pt>
          <cx:pt idx="2095">7540.9200000000019</cx:pt>
          <cx:pt idx="2096">7536.1599999999999</cx:pt>
          <cx:pt idx="2097">7533.1199999999999</cx:pt>
          <cx:pt idx="2098">7527.8399999999992</cx:pt>
          <cx:pt idx="2099">7526.2399999999998</cx:pt>
          <cx:pt idx="2100">7524.119999999999</cx:pt>
          <cx:pt idx="2101">7522.7199999999993</cx:pt>
          <cx:pt idx="2102">7522</cx:pt>
          <cx:pt idx="2103">7520.4799999999996</cx:pt>
          <cx:pt idx="2104">7519.9599999999991</cx:pt>
          <cx:pt idx="2105">7518.8400000000001</cx:pt>
          <cx:pt idx="2106">7516.2799999999988</cx:pt>
          <cx:pt idx="2107">7515.9599999999991</cx:pt>
          <cx:pt idx="2108">7513.5200000000004</cx:pt>
          <cx:pt idx="2109">7511.7999999999993</cx:pt>
          <cx:pt idx="2110">7507.1599999999999</cx:pt>
          <cx:pt idx="2111">7506</cx:pt>
          <cx:pt idx="2112">7504.8400000000001</cx:pt>
          <cx:pt idx="2113">7504.7600000000002</cx:pt>
          <cx:pt idx="2114">7504.4799999999996</cx:pt>
          <cx:pt idx="2115">7501.0400000000009</cx:pt>
          <cx:pt idx="2116">7500.0799999999999</cx:pt>
          <cx:pt idx="2117">7498.9599999999991</cx:pt>
          <cx:pt idx="2118">7494.9200000000001</cx:pt>
          <cx:pt idx="2119">7492.9200000000001</cx:pt>
          <cx:pt idx="2120">7492.2399999999998</cx:pt>
          <cx:pt idx="2121">7491.4799999999996</cx:pt>
          <cx:pt idx="2122">7491</cx:pt>
          <cx:pt idx="2123">7489.3199999999997</cx:pt>
          <cx:pt idx="2124">7487.1599999999999</cx:pt>
          <cx:pt idx="2125">7487.1199999999999</cx:pt>
          <cx:pt idx="2126">7484.5999999999995</cx:pt>
          <cx:pt idx="2127">7481.6800000000003</cx:pt>
          <cx:pt idx="2128">7478.9599999999991</cx:pt>
          <cx:pt idx="2129">7477.2000000000007</cx:pt>
          <cx:pt idx="2130">7476.8400000000001</cx:pt>
          <cx:pt idx="2131">7476.4799999999996</cx:pt>
          <cx:pt idx="2132">7475.4000000000005</cx:pt>
          <cx:pt idx="2133">7472.7199999999993</cx:pt>
          <cx:pt idx="2134">7465.4799999999996</cx:pt>
          <cx:pt idx="2135">7464.7199999999993</cx:pt>
          <cx:pt idx="2136">7464.6399999999994</cx:pt>
          <cx:pt idx="2137">7463.9599999999991</cx:pt>
          <cx:pt idx="2138">7460.0799999999999</cx:pt>
          <cx:pt idx="2139">7458.7599999999984</cx:pt>
          <cx:pt idx="2140">7457.7999999999993</cx:pt>
          <cx:pt idx="2141">7453.5600000000013</cx:pt>
          <cx:pt idx="2142">7452.5999999999995</cx:pt>
          <cx:pt idx="2143">7448.119999999999</cx:pt>
          <cx:pt idx="2144">7444.1199999999999</cx:pt>
          <cx:pt idx="2145">7443.5200000000004</cx:pt>
          <cx:pt idx="2146">7437.6399999999994</cx:pt>
          <cx:pt idx="2147">7436.4400000000005</cx:pt>
          <cx:pt idx="2148">7434.4400000000005</cx:pt>
          <cx:pt idx="2149">7432.7999999999993</cx:pt>
          <cx:pt idx="2150">7432.2799999999988</cx:pt>
          <cx:pt idx="2151">7430.9200000000001</cx:pt>
          <cx:pt idx="2152">7429.0399999999991</cx:pt>
          <cx:pt idx="2153">7428.7600000000002</cx:pt>
          <cx:pt idx="2154">7428.6400000000003</cx:pt>
          <cx:pt idx="2155">7427</cx:pt>
          <cx:pt idx="2156">7426.920000000001</cx:pt>
          <cx:pt idx="2157">7423.8400000000001</cx:pt>
          <cx:pt idx="2158">7420.9600000000009</cx:pt>
          <cx:pt idx="2159">7420.6399999999994</cx:pt>
          <cx:pt idx="2160">7418.2000000000007</cx:pt>
          <cx:pt idx="2161">7417.9200000000001</cx:pt>
          <cx:pt idx="2162">7415.3600000000006</cx:pt>
          <cx:pt idx="2163">7397</cx:pt>
          <cx:pt idx="2164">7387.7999999999993</cx:pt>
          <cx:pt idx="2165">7386.7600000000002</cx:pt>
          <cx:pt idx="2166">7385.7600000000002</cx:pt>
          <cx:pt idx="2167">7383.5200000000004</cx:pt>
          <cx:pt idx="2168">7380.1599999999999</cx:pt>
          <cx:pt idx="2169">7378.6400000000003</cx:pt>
          <cx:pt idx="2170">7377.2000000000007</cx:pt>
          <cx:pt idx="2171">7375.920000000001</cx:pt>
          <cx:pt idx="2172">7375.7200000000012</cx:pt>
          <cx:pt idx="2173">7374.2000000000007</cx:pt>
          <cx:pt idx="2174">7371.7199999999993</cx:pt>
          <cx:pt idx="2175">7368.7199999999993</cx:pt>
          <cx:pt idx="2176">7367</cx:pt>
          <cx:pt idx="2177">7366</cx:pt>
          <cx:pt idx="2178">7361.6800000000003</cx:pt>
          <cx:pt idx="2179">7360.2799999999988</cx:pt>
          <cx:pt idx="2180">7355.5200000000004</cx:pt>
          <cx:pt idx="2181">7351.4000000000005</cx:pt>
          <cx:pt idx="2182">7350.8399999999992</cx:pt>
          <cx:pt idx="2183">7349.4400000000005</cx:pt>
          <cx:pt idx="2184">7349.3999999999996</cx:pt>
          <cx:pt idx="2185">7347.0799999999999</cx:pt>
          <cx:pt idx="2186">7344.4799999999996</cx:pt>
          <cx:pt idx="2187">7339.2399999999998</cx:pt>
          <cx:pt idx="2188">7331.4400000000005</cx:pt>
          <cx:pt idx="2189">7329.7600000000002</cx:pt>
          <cx:pt idx="2190">7326.7199999999993</cx:pt>
          <cx:pt idx="2191">7326.4400000000005</cx:pt>
          <cx:pt idx="2192">7326.1599999999999</cx:pt>
          <cx:pt idx="2193">7324.7600000000002</cx:pt>
          <cx:pt idx="2194">7324.1599999999999</cx:pt>
          <cx:pt idx="2195">7323.2800000000007</cx:pt>
          <cx:pt idx="2196">7320.6399999999994</cx:pt>
          <cx:pt idx="2197">7317.7999999999993</cx:pt>
          <cx:pt idx="2198">7313.3599999999997</cx:pt>
          <cx:pt idx="2199">7306.5599999999995</cx:pt>
          <cx:pt idx="2200">7304.2000000000007</cx:pt>
          <cx:pt idx="2201">7302.5599999999995</cx:pt>
          <cx:pt idx="2202">7302.3199999999988</cx:pt>
          <cx:pt idx="2203">7301.7999999999993</cx:pt>
          <cx:pt idx="2204">7296.2399999999998</cx:pt>
          <cx:pt idx="2205">7296.1600000000008</cx:pt>
          <cx:pt idx="2206">7294.3599999999997</cx:pt>
          <cx:pt idx="2207">7292.3599999999997</cx:pt>
          <cx:pt idx="2208">7286.8000000000011</cx:pt>
          <cx:pt idx="2209">7285.8400000000001</cx:pt>
          <cx:pt idx="2210">7284</cx:pt>
          <cx:pt idx="2211">7280.8400000000001</cx:pt>
          <cx:pt idx="2212">7266.8400000000001</cx:pt>
          <cx:pt idx="2213">7266.6800000000003</cx:pt>
          <cx:pt idx="2214">7266.0799999999999</cx:pt>
          <cx:pt idx="2215">7266.0399999999991</cx:pt>
          <cx:pt idx="2216">7258.4799999999996</cx:pt>
          <cx:pt idx="2217">7255.8400000000001</cx:pt>
          <cx:pt idx="2218">7252.4000000000015</cx:pt>
          <cx:pt idx="2219">7246.8000000000011</cx:pt>
          <cx:pt idx="2220">7239.7200000000012</cx:pt>
          <cx:pt idx="2221">7234.1599999999999</cx:pt>
          <cx:pt idx="2222">7232.4400000000005</cx:pt>
          <cx:pt idx="2223">7229.8000000000011</cx:pt>
          <cx:pt idx="2224">7227.7200000000012</cx:pt>
          <cx:pt idx="2225">7224.119999999999</cx:pt>
          <cx:pt idx="2226">7219.2000000000007</cx:pt>
          <cx:pt idx="2227">7219.0799999999999</cx:pt>
          <cx:pt idx="2228">7218.9599999999991</cx:pt>
          <cx:pt idx="2229">7218.4400000000005</cx:pt>
          <cx:pt idx="2230">7214.8400000000001</cx:pt>
          <cx:pt idx="2231">7212</cx:pt>
          <cx:pt idx="2232">7211.8400000000001</cx:pt>
          <cx:pt idx="2233">7209.9600000000009</cx:pt>
          <cx:pt idx="2234">7208.4799999999996</cx:pt>
          <cx:pt idx="2235">7207</cx:pt>
          <cx:pt idx="2236">7205.4799999999996</cx:pt>
          <cx:pt idx="2237">7204.0799999999999</cx:pt>
          <cx:pt idx="2238">7200.7199999999993</cx:pt>
          <cx:pt idx="2239">7198.5999999999985</cx:pt>
          <cx:pt idx="2240">7198.5599999999995</cx:pt>
          <cx:pt idx="2241">7196.4400000000005</cx:pt>
          <cx:pt idx="2242">7195.5999999999985</cx:pt>
          <cx:pt idx="2243">7192.8399999999992</cx:pt>
          <cx:pt idx="2244">7192.7200000000012</cx:pt>
          <cx:pt idx="2245">7190.6399999999994</cx:pt>
          <cx:pt idx="2246">7185.2800000000007</cx:pt>
          <cx:pt idx="2247">7185</cx:pt>
          <cx:pt idx="2248">7183.6800000000003</cx:pt>
          <cx:pt idx="2249">7182.3199999999997</cx:pt>
          <cx:pt idx="2250">7180.4400000000005</cx:pt>
          <cx:pt idx="2251">7178.6800000000003</cx:pt>
          <cx:pt idx="2252">7178.4000000000015</cx:pt>
          <cx:pt idx="2253">7176.7200000000012</cx:pt>
          <cx:pt idx="2254">7175.5200000000004</cx:pt>
          <cx:pt idx="2255">7171.8400000000001</cx:pt>
          <cx:pt idx="2256">7167.9200000000001</cx:pt>
          <cx:pt idx="2257">7166.6800000000003</cx:pt>
          <cx:pt idx="2258">7166.2799999999988</cx:pt>
          <cx:pt idx="2259">7164.3199999999997</cx:pt>
          <cx:pt idx="2260">7161.5599999999995</cx:pt>
          <cx:pt idx="2261">7159</cx:pt>
          <cx:pt idx="2262">7158</cx:pt>
          <cx:pt idx="2263">7155.2399999999998</cx:pt>
          <cx:pt idx="2264">7154.920000000001</cx:pt>
          <cx:pt idx="2265">7152.7999999999993</cx:pt>
          <cx:pt idx="2266">7152.4399999999987</cx:pt>
          <cx:pt idx="2267">7151</cx:pt>
          <cx:pt idx="2268">7150.9599999999991</cx:pt>
          <cx:pt idx="2269">7150.7600000000002</cx:pt>
          <cx:pt idx="2270">7150.4799999999996</cx:pt>
          <cx:pt idx="2271">7149.3599999999997</cx:pt>
          <cx:pt idx="2272">7141.6800000000003</cx:pt>
          <cx:pt idx="2273">7139.2399999999998</cx:pt>
          <cx:pt idx="2274">7136.0799999999999</cx:pt>
          <cx:pt idx="2275">7134.7600000000002</cx:pt>
          <cx:pt idx="2276">7133.5200000000004</cx:pt>
          <cx:pt idx="2277">7133.4800000000014</cx:pt>
          <cx:pt idx="2278">7132.4000000000005</cx:pt>
          <cx:pt idx="2279">7130.2000000000007</cx:pt>
          <cx:pt idx="2280">7129.7600000000002</cx:pt>
          <cx:pt idx="2281">7128.9200000000019</cx:pt>
          <cx:pt idx="2282">7124.5599999999995</cx:pt>
          <cx:pt idx="2283">7124.2399999999998</cx:pt>
          <cx:pt idx="2284">7123.9600000000009</cx:pt>
          <cx:pt idx="2285">7123.7199999999993</cx:pt>
          <cx:pt idx="2286">7122.3199999999997</cx:pt>
          <cx:pt idx="2287">7111.5599999999995</cx:pt>
          <cx:pt idx="2288">7105.5200000000004</cx:pt>
          <cx:pt idx="2289">7103.6400000000003</cx:pt>
          <cx:pt idx="2290">7102.7200000000012</cx:pt>
          <cx:pt idx="2291">7094.9200000000019</cx:pt>
          <cx:pt idx="2292">7093.5999999999995</cx:pt>
          <cx:pt idx="2293">7092.2399999999998</cx:pt>
          <cx:pt idx="2294">7088.0799999999999</cx:pt>
          <cx:pt idx="2295">7086.1599999999999</cx:pt>
          <cx:pt idx="2296">7085.2000000000007</cx:pt>
          <cx:pt idx="2297">7085.119999999999</cx:pt>
          <cx:pt idx="2298">7081.4400000000005</cx:pt>
          <cx:pt idx="2299">7079.9200000000019</cx:pt>
          <cx:pt idx="2300">7079.1199999999999</cx:pt>
          <cx:pt idx="2301">7074.880000000001</cx:pt>
          <cx:pt idx="2302">7072.1599999999999</cx:pt>
          <cx:pt idx="2303">7072</cx:pt>
          <cx:pt idx="2304">7069.6399999999994</cx:pt>
          <cx:pt idx="2305">7069.0799999999981</cx:pt>
          <cx:pt idx="2306">7067.6399999999994</cx:pt>
          <cx:pt idx="2307">7066.8400000000001</cx:pt>
          <cx:pt idx="2308">7062.119999999999</cx:pt>
          <cx:pt idx="2309">7060.7199999999993</cx:pt>
          <cx:pt idx="2310">7058.2800000000007</cx:pt>
          <cx:pt idx="2311">7052.4400000000005</cx:pt>
          <cx:pt idx="2312">7052.1199999999999</cx:pt>
          <cx:pt idx="2313">7051.6400000000003</cx:pt>
          <cx:pt idx="2314">7051.1199999999999</cx:pt>
          <cx:pt idx="2315">7043.6800000000003</cx:pt>
          <cx:pt idx="2316">7041.8400000000001</cx:pt>
          <cx:pt idx="2317">7036.6399999999994</cx:pt>
          <cx:pt idx="2318">7034.0399999999991</cx:pt>
          <cx:pt idx="2319">7033.9200000000001</cx:pt>
          <cx:pt idx="2320">7029.0799999999999</cx:pt>
          <cx:pt idx="2321">7026.5600000000013</cx:pt>
          <cx:pt idx="2322">7022.3199999999997</cx:pt>
          <cx:pt idx="2323">7019.4400000000005</cx:pt>
          <cx:pt idx="2324">7015.7600000000002</cx:pt>
          <cx:pt idx="2325">7014.6400000000003</cx:pt>
          <cx:pt idx="2326">7014.4400000000005</cx:pt>
          <cx:pt idx="2327">7010.7199999999993</cx:pt>
          <cx:pt idx="2328">7007.6800000000003</cx:pt>
          <cx:pt idx="2329">6996.1600000000008</cx:pt>
          <cx:pt idx="2330">6995.7200000000012</cx:pt>
          <cx:pt idx="2331">6991.7600000000002</cx:pt>
          <cx:pt idx="2332">6991.5599999999977</cx:pt>
          <cx:pt idx="2333">6990.4799999999996</cx:pt>
          <cx:pt idx="2334">6990.4000000000015</cx:pt>
          <cx:pt idx="2335">6988.6399999999994</cx:pt>
          <cx:pt idx="2336">6982.7200000000012</cx:pt>
          <cx:pt idx="2337">6982.4799999999996</cx:pt>
          <cx:pt idx="2338">6974.2399999999998</cx:pt>
          <cx:pt idx="2339">6972.8000000000011</cx:pt>
          <cx:pt idx="2340">6962.6399999999994</cx:pt>
          <cx:pt idx="2341">6962.5999999999995</cx:pt>
          <cx:pt idx="2342">6956.6400000000003</cx:pt>
          <cx:pt idx="2343">6952.9600000000009</cx:pt>
          <cx:pt idx="2344">6947.3600000000006</cx:pt>
          <cx:pt idx="2345">6945.7999999999993</cx:pt>
          <cx:pt idx="2346">6945.119999999999</cx:pt>
          <cx:pt idx="2347">6944.2000000000007</cx:pt>
          <cx:pt idx="2348">6934.7600000000002</cx:pt>
          <cx:pt idx="2349">6934.7600000000002</cx:pt>
          <cx:pt idx="2350">6931.0799999999981</cx:pt>
          <cx:pt idx="2351">6927.7199999999993</cx:pt>
          <cx:pt idx="2352">6927.5200000000004</cx:pt>
          <cx:pt idx="2353">6926.4000000000005</cx:pt>
          <cx:pt idx="2354">6923.3600000000006</cx:pt>
          <cx:pt idx="2355">6922.880000000001</cx:pt>
          <cx:pt idx="2356">6921.2800000000007</cx:pt>
          <cx:pt idx="2357">6919.8000000000011</cx:pt>
          <cx:pt idx="2358">6919.7999999999993</cx:pt>
          <cx:pt idx="2359">6918.4400000000005</cx:pt>
          <cx:pt idx="2360">6912.880000000001</cx:pt>
          <cx:pt idx="2361">6908.6000000000004</cx:pt>
          <cx:pt idx="2362">6905.1599999999999</cx:pt>
          <cx:pt idx="2363">6901.5599999999995</cx:pt>
          <cx:pt idx="2364">6901.3600000000006</cx:pt>
          <cx:pt idx="2365">6900.6400000000003</cx:pt>
          <cx:pt idx="2366">6900.0400000000009</cx:pt>
          <cx:pt idx="2367">6892</cx:pt>
          <cx:pt idx="2368">6891.5200000000004</cx:pt>
          <cx:pt idx="2369">6886.8399999999992</cx:pt>
          <cx:pt idx="2370">6882.6000000000004</cx:pt>
          <cx:pt idx="2371">6874.0799999999999</cx:pt>
          <cx:pt idx="2372">6873.7199999999993</cx:pt>
          <cx:pt idx="2373">6870.0799999999999</cx:pt>
          <cx:pt idx="2374">6869.9600000000009</cx:pt>
          <cx:pt idx="2375">6867.7999999999993</cx:pt>
          <cx:pt idx="2376">6865.2399999999998</cx:pt>
          <cx:pt idx="2377">6863.8400000000001</cx:pt>
          <cx:pt idx="2378">6862.4799999999996</cx:pt>
          <cx:pt idx="2379">6861.3599999999997</cx:pt>
          <cx:pt idx="2380">6861.2799999999988</cx:pt>
          <cx:pt idx="2381">6854.2000000000007</cx:pt>
          <cx:pt idx="2382">6851.4400000000005</cx:pt>
          <cx:pt idx="2383">6849</cx:pt>
          <cx:pt idx="2384">6847.2799999999988</cx:pt>
          <cx:pt idx="2385">6845.5999999999985</cx:pt>
          <cx:pt idx="2386">6843.2799999999988</cx:pt>
          <cx:pt idx="2387">6841.5599999999995</cx:pt>
          <cx:pt idx="2388">6841</cx:pt>
          <cx:pt idx="2389">6840</cx:pt>
          <cx:pt idx="2390">6836.7999999999993</cx:pt>
          <cx:pt idx="2391">6833.5200000000004</cx:pt>
          <cx:pt idx="2392">6821.4000000000005</cx:pt>
          <cx:pt idx="2393">6817.3199999999997</cx:pt>
          <cx:pt idx="2394">6816.880000000001</cx:pt>
          <cx:pt idx="2395">6816.3199999999997</cx:pt>
          <cx:pt idx="2396">6815.7199999999993</cx:pt>
          <cx:pt idx="2397">6814.9600000000009</cx:pt>
          <cx:pt idx="2398">6814.0799999999999</cx:pt>
          <cx:pt idx="2399">6805.5599999999995</cx:pt>
          <cx:pt idx="2400">6805.2000000000007</cx:pt>
          <cx:pt idx="2401">6804.8000000000011</cx:pt>
          <cx:pt idx="2402">6798.9200000000019</cx:pt>
          <cx:pt idx="2403">6797.6000000000004</cx:pt>
          <cx:pt idx="2404">6794.1599999999999</cx:pt>
          <cx:pt idx="2405">6793.4000000000015</cx:pt>
          <cx:pt idx="2406">6792.5200000000004</cx:pt>
          <cx:pt idx="2407">6790.7600000000002</cx:pt>
          <cx:pt idx="2408">6788.4000000000015</cx:pt>
          <cx:pt idx="2409">6783.4400000000005</cx:pt>
          <cx:pt idx="2410">6783.3199999999997</cx:pt>
          <cx:pt idx="2411">6779.7200000000012</cx:pt>
          <cx:pt idx="2412">6779.1600000000008</cx:pt>
          <cx:pt idx="2413">6772.7600000000002</cx:pt>
          <cx:pt idx="2414">6770.0799999999999</cx:pt>
          <cx:pt idx="2415">6770.0799999999999</cx:pt>
          <cx:pt idx="2416">6767.3199999999997</cx:pt>
          <cx:pt idx="2417">6766.8000000000011</cx:pt>
          <cx:pt idx="2418">6765.1600000000008</cx:pt>
          <cx:pt idx="2419">6761.5999999999995</cx:pt>
          <cx:pt idx="2420">6755.7199999999993</cx:pt>
          <cx:pt idx="2421">6755.2800000000007</cx:pt>
          <cx:pt idx="2422">6752.8400000000001</cx:pt>
          <cx:pt idx="2423">6747.1599999999999</cx:pt>
          <cx:pt idx="2424">6746.3199999999997</cx:pt>
          <cx:pt idx="2425">6745.2000000000007</cx:pt>
          <cx:pt idx="2426">6744.6399999999994</cx:pt>
          <cx:pt idx="2427">6740.7999999999993</cx:pt>
          <cx:pt idx="2428">6735.1599999999999</cx:pt>
          <cx:pt idx="2429">6734.7600000000002</cx:pt>
          <cx:pt idx="2430">6733.4799999999996</cx:pt>
          <cx:pt idx="2431">6730.3199999999997</cx:pt>
          <cx:pt idx="2432">6728.7199999999993</cx:pt>
          <cx:pt idx="2433">6726.6800000000012</cx:pt>
          <cx:pt idx="2434">6722.2399999999998</cx:pt>
          <cx:pt idx="2435">6714</cx:pt>
          <cx:pt idx="2436">6713.0799999999999</cx:pt>
          <cx:pt idx="2437">6711.8399999999992</cx:pt>
          <cx:pt idx="2438">6708.880000000001</cx:pt>
          <cx:pt idx="2439">6704.2399999999998</cx:pt>
          <cx:pt idx="2440">6697.2000000000007</cx:pt>
          <cx:pt idx="2441">6692.6400000000003</cx:pt>
          <cx:pt idx="2442">6690.7199999999993</cx:pt>
          <cx:pt idx="2443">6686.4399999999987</cx:pt>
          <cx:pt idx="2444">6685.2800000000007</cx:pt>
          <cx:pt idx="2445">6683.6399999999994</cx:pt>
          <cx:pt idx="2446">6683.2399999999998</cx:pt>
          <cx:pt idx="2447">6677.6000000000004</cx:pt>
          <cx:pt idx="2448">6676.0799999999999</cx:pt>
          <cx:pt idx="2449">6667</cx:pt>
          <cx:pt idx="2450">6665.3199999999997</cx:pt>
          <cx:pt idx="2451">6664.3199999999997</cx:pt>
          <cx:pt idx="2452">6662.5200000000004</cx:pt>
          <cx:pt idx="2453">6661.3600000000006</cx:pt>
          <cx:pt idx="2454">6661</cx:pt>
          <cx:pt idx="2455">6659.0399999999991</cx:pt>
          <cx:pt idx="2456">6656.5199999999986</cx:pt>
          <cx:pt idx="2457">6656.119999999999</cx:pt>
          <cx:pt idx="2458">6650.079999999999</cx:pt>
          <cx:pt idx="2459">6643.1599999999999</cx:pt>
          <cx:pt idx="2460">6632.6000000000004</cx:pt>
          <cx:pt idx="2461">6632.2800000000007</cx:pt>
          <cx:pt idx="2462">6624.880000000001</cx:pt>
          <cx:pt idx="2463">6618.4799999999996</cx:pt>
          <cx:pt idx="2464">6610.119999999999</cx:pt>
          <cx:pt idx="2465">6606.4000000000005</cx:pt>
          <cx:pt idx="2466">6605.8800000000001</cx:pt>
          <cx:pt idx="2467">6603.880000000001</cx:pt>
          <cx:pt idx="2468">6602.4399999999987</cx:pt>
          <cx:pt idx="2469">6598.2399999999998</cx:pt>
          <cx:pt idx="2470">6598.1599999999999</cx:pt>
          <cx:pt idx="2471">6597.5599999999995</cx:pt>
          <cx:pt idx="2472">6597.4000000000005</cx:pt>
          <cx:pt idx="2473">6592.7199999999993</cx:pt>
          <cx:pt idx="2474">6591.4000000000005</cx:pt>
          <cx:pt idx="2475">6585.2400000000016</cx:pt>
          <cx:pt idx="2476">6584.9200000000001</cx:pt>
          <cx:pt idx="2477">6583.1599999999999</cx:pt>
          <cx:pt idx="2478">6581.7600000000002</cx:pt>
          <cx:pt idx="2479">6580.8000000000011</cx:pt>
          <cx:pt idx="2480">6576.1199999999999</cx:pt>
          <cx:pt idx="2481">6570.7200000000012</cx:pt>
          <cx:pt idx="2482">6567.7200000000012</cx:pt>
          <cx:pt idx="2483">6564.0400000000009</cx:pt>
          <cx:pt idx="2484">6561.2399999999998</cx:pt>
          <cx:pt idx="2485">6560.0799999999999</cx:pt>
          <cx:pt idx="2486">6559.079999999999</cx:pt>
          <cx:pt idx="2487">6554.2400000000016</cx:pt>
          <cx:pt idx="2488">6553.6800000000003</cx:pt>
          <cx:pt idx="2489">6552.7199999999993</cx:pt>
          <cx:pt idx="2490">6546.7600000000002</cx:pt>
          <cx:pt idx="2491">6545.119999999999</cx:pt>
          <cx:pt idx="2492">6543.4000000000015</cx:pt>
          <cx:pt idx="2493">6542.880000000001</cx:pt>
          <cx:pt idx="2494">6542.7999999999993</cx:pt>
          <cx:pt idx="2495">6540.2000000000007</cx:pt>
          <cx:pt idx="2496">6536.4000000000005</cx:pt>
          <cx:pt idx="2497">6535.4400000000005</cx:pt>
          <cx:pt idx="2498">6534.3599999999997</cx:pt>
          <cx:pt idx="2499">6532.0799999999999</cx:pt>
          <cx:pt idx="2500">6529.2800000000007</cx:pt>
          <cx:pt idx="2501">6528.1600000000008</cx:pt>
          <cx:pt idx="2502">6523.7600000000002</cx:pt>
          <cx:pt idx="2503">6521.6399999999994</cx:pt>
          <cx:pt idx="2504">6519.4000000000005</cx:pt>
          <cx:pt idx="2505">6518.9200000000001</cx:pt>
          <cx:pt idx="2506">6515.6800000000003</cx:pt>
          <cx:pt idx="2507">6512.0799999999981</cx:pt>
          <cx:pt idx="2508">6511.2399999999998</cx:pt>
          <cx:pt idx="2509">6510.3199999999997</cx:pt>
          <cx:pt idx="2510">6506</cx:pt>
          <cx:pt idx="2511">6500.920000000001</cx:pt>
          <cx:pt idx="2512">6496.3199999999988</cx:pt>
          <cx:pt idx="2513">6493.6800000000003</cx:pt>
          <cx:pt idx="2514">6486.0400000000009</cx:pt>
          <cx:pt idx="2515">6485.3999999999996</cx:pt>
          <cx:pt idx="2516">6483.7199999999993</cx:pt>
          <cx:pt idx="2517">6477.0799999999999</cx:pt>
          <cx:pt idx="2518">6475.2000000000007</cx:pt>
          <cx:pt idx="2519">6475.1199999999999</cx:pt>
          <cx:pt idx="2520">6472</cx:pt>
          <cx:pt idx="2521">6467.880000000001</cx:pt>
          <cx:pt idx="2522">6466.2399999999998</cx:pt>
          <cx:pt idx="2523">6461.4000000000005</cx:pt>
          <cx:pt idx="2524">6460.7599999999984</cx:pt>
          <cx:pt idx="2525">6459.4400000000005</cx:pt>
          <cx:pt idx="2526">6455.3600000000006</cx:pt>
          <cx:pt idx="2527">6452.0799999999999</cx:pt>
          <cx:pt idx="2528">6451.8000000000011</cx:pt>
          <cx:pt idx="2529">6439.8400000000001</cx:pt>
          <cx:pt idx="2530">6437.5599999999995</cx:pt>
          <cx:pt idx="2531">6435.9200000000001</cx:pt>
          <cx:pt idx="2532">6435.1599999999999</cx:pt>
          <cx:pt idx="2533">6434.920000000001</cx:pt>
          <cx:pt idx="2534">6431.5599999999995</cx:pt>
          <cx:pt idx="2535">6425</cx:pt>
          <cx:pt idx="2536">6423.9600000000009</cx:pt>
          <cx:pt idx="2537">6423</cx:pt>
          <cx:pt idx="2538">6422.5999999999995</cx:pt>
          <cx:pt idx="2539">6420.3600000000006</cx:pt>
          <cx:pt idx="2540">6419.4799999999996</cx:pt>
          <cx:pt idx="2541">6419.3599999999997</cx:pt>
          <cx:pt idx="2542">6418.3199999999997</cx:pt>
          <cx:pt idx="2543">6417</cx:pt>
          <cx:pt idx="2544">6415.0799999999999</cx:pt>
          <cx:pt idx="2545">6414</cx:pt>
          <cx:pt idx="2546">6410.9600000000009</cx:pt>
          <cx:pt idx="2547">6409.7999999999993</cx:pt>
          <cx:pt idx="2548">6406.7600000000002</cx:pt>
          <cx:pt idx="2549">6406.2799999999988</cx:pt>
          <cx:pt idx="2550">6405.6800000000003</cx:pt>
          <cx:pt idx="2551">6401.119999999999</cx:pt>
          <cx:pt idx="2552">6400.6400000000003</cx:pt>
          <cx:pt idx="2553">6399.7199999999993</cx:pt>
          <cx:pt idx="2554">6396.9200000000019</cx:pt>
          <cx:pt idx="2555">6396.4400000000005</cx:pt>
          <cx:pt idx="2556">6395.9599999999991</cx:pt>
          <cx:pt idx="2557">6393.9200000000001</cx:pt>
          <cx:pt idx="2558">6390.7999999999993</cx:pt>
          <cx:pt idx="2559">6385.4000000000005</cx:pt>
          <cx:pt idx="2560">6384.7199999999993</cx:pt>
          <cx:pt idx="2561">6382.9600000000009</cx:pt>
          <cx:pt idx="2562">6377.3999999999996</cx:pt>
          <cx:pt idx="2563">6373.6800000000003</cx:pt>
          <cx:pt idx="2564">6370.3199999999997</cx:pt>
          <cx:pt idx="2565">6369.4000000000005</cx:pt>
          <cx:pt idx="2566">6366.880000000001</cx:pt>
          <cx:pt idx="2567">6362.7600000000002</cx:pt>
          <cx:pt idx="2568">6362.3600000000006</cx:pt>
          <cx:pt idx="2569">6359.5999999999995</cx:pt>
          <cx:pt idx="2570">6359.2000000000007</cx:pt>
          <cx:pt idx="2571">6354.4400000000005</cx:pt>
          <cx:pt idx="2572">6352.7600000000002</cx:pt>
          <cx:pt idx="2573">6351.7600000000002</cx:pt>
          <cx:pt idx="2574">6350.9200000000019</cx:pt>
          <cx:pt idx="2575">6350.7200000000012</cx:pt>
          <cx:pt idx="2576">6347.5999999999985</cx:pt>
          <cx:pt idx="2577">6343.9599999999991</cx:pt>
          <cx:pt idx="2578">6339.5200000000004</cx:pt>
          <cx:pt idx="2579">6334.8399999999992</cx:pt>
          <cx:pt idx="2580">6327.5200000000004</cx:pt>
          <cx:pt idx="2581">6324.3600000000006</cx:pt>
          <cx:pt idx="2582">6319.7999999999993</cx:pt>
          <cx:pt idx="2583">6319.5599999999995</cx:pt>
          <cx:pt idx="2584">6318.0400000000009</cx:pt>
          <cx:pt idx="2585">6314.5600000000013</cx:pt>
          <cx:pt idx="2586">6314.4800000000014</cx:pt>
          <cx:pt idx="2587">6311.8400000000001</cx:pt>
          <cx:pt idx="2588">6311.2800000000007</cx:pt>
          <cx:pt idx="2589">6311.119999999999</cx:pt>
          <cx:pt idx="2590">6310.4400000000005</cx:pt>
          <cx:pt idx="2591">6306.3199999999997</cx:pt>
          <cx:pt idx="2592">6305.7199999999993</cx:pt>
          <cx:pt idx="2593">6305.4799999999996</cx:pt>
          <cx:pt idx="2594">6304.0399999999991</cx:pt>
          <cx:pt idx="2595">6303.7199999999993</cx:pt>
          <cx:pt idx="2596">6300.4400000000005</cx:pt>
          <cx:pt idx="2597">6297.4400000000005</cx:pt>
          <cx:pt idx="2598">6297.1599999999999</cx:pt>
          <cx:pt idx="2599">6294.9200000000019</cx:pt>
          <cx:pt idx="2600">6294.7199999999993</cx:pt>
          <cx:pt idx="2601">6294.5200000000004</cx:pt>
          <cx:pt idx="2602">6289.6399999999994</cx:pt>
          <cx:pt idx="2603">6286.7999999999993</cx:pt>
          <cx:pt idx="2604">6285.1199999999999</cx:pt>
          <cx:pt idx="2605">6282.9600000000009</cx:pt>
          <cx:pt idx="2606">6274.6800000000003</cx:pt>
          <cx:pt idx="2607">6273.079999999999</cx:pt>
          <cx:pt idx="2608">6272.8000000000011</cx:pt>
          <cx:pt idx="2609">6269.4799999999996</cx:pt>
          <cx:pt idx="2610">6264.3600000000006</cx:pt>
          <cx:pt idx="2611">6263.6400000000003</cx:pt>
          <cx:pt idx="2612">6263.4000000000015</cx:pt>
          <cx:pt idx="2613">6260.0399999999991</cx:pt>
          <cx:pt idx="2614">6259.8400000000001</cx:pt>
          <cx:pt idx="2615">6258.7600000000002</cx:pt>
          <cx:pt idx="2616">6257.1599999999999</cx:pt>
          <cx:pt idx="2617">6251.7600000000002</cx:pt>
          <cx:pt idx="2618">6249.9200000000019</cx:pt>
          <cx:pt idx="2619">6245.7999999999993</cx:pt>
          <cx:pt idx="2620">6243.4799999999996</cx:pt>
          <cx:pt idx="2621">6236.1199999999999</cx:pt>
          <cx:pt idx="2622">6235.5999999999995</cx:pt>
          <cx:pt idx="2623">6235.2000000000007</cx:pt>
          <cx:pt idx="2624">6228.6400000000003</cx:pt>
          <cx:pt idx="2625">6224.4799999999996</cx:pt>
          <cx:pt idx="2626">6224.2399999999998</cx:pt>
          <cx:pt idx="2627">6216.8399999999992</cx:pt>
          <cx:pt idx="2628">6214.7200000000012</cx:pt>
          <cx:pt idx="2629">6210.7600000000002</cx:pt>
          <cx:pt idx="2630">6203.5199999999995</cx:pt>
          <cx:pt idx="2631">6200.5999999999995</cx:pt>
          <cx:pt idx="2632">6197.4799999999996</cx:pt>
          <cx:pt idx="2633">6183.3199999999997</cx:pt>
          <cx:pt idx="2634">6182.880000000001</cx:pt>
          <cx:pt idx="2635">6180.9200000000001</cx:pt>
          <cx:pt idx="2636">6179.7999999999993</cx:pt>
          <cx:pt idx="2637">6179.4400000000005</cx:pt>
          <cx:pt idx="2638">6175.7199999999993</cx:pt>
          <cx:pt idx="2639">6169.8399999999992</cx:pt>
          <cx:pt idx="2640">6168.2000000000007</cx:pt>
          <cx:pt idx="2641">6166.2800000000007</cx:pt>
          <cx:pt idx="2642">6164.7999999999993</cx:pt>
          <cx:pt idx="2643">6163.5200000000004</cx:pt>
          <cx:pt idx="2644">6162.3600000000006</cx:pt>
          <cx:pt idx="2645">6161.5999999999995</cx:pt>
          <cx:pt idx="2646">6159.3199999999997</cx:pt>
          <cx:pt idx="2647">6157.1599999999999</cx:pt>
          <cx:pt idx="2648">6155.3199999999997</cx:pt>
          <cx:pt idx="2649">6154.4000000000015</cx:pt>
          <cx:pt idx="2650">6152.2000000000007</cx:pt>
          <cx:pt idx="2651">6150.8000000000011</cx:pt>
          <cx:pt idx="2652">6149.6399999999994</cx:pt>
          <cx:pt idx="2653">6146.7600000000002</cx:pt>
          <cx:pt idx="2654">6146.0799999999981</cx:pt>
          <cx:pt idx="2655">6145.5199999999986</cx:pt>
          <cx:pt idx="2656">6141.2800000000007</cx:pt>
          <cx:pt idx="2657">6139.8400000000001</cx:pt>
          <cx:pt idx="2658">6130.4799999999996</cx:pt>
          <cx:pt idx="2659">6129.7999999999993</cx:pt>
          <cx:pt idx="2660">6128.1599999999999</cx:pt>
          <cx:pt idx="2661">6126.920000000001</cx:pt>
          <cx:pt idx="2662">6126.2399999999998</cx:pt>
          <cx:pt idx="2663">6126.119999999999</cx:pt>
          <cx:pt idx="2664">6125.5599999999995</cx:pt>
          <cx:pt idx="2665">6124.5199999999986</cx:pt>
          <cx:pt idx="2666">6121.880000000001</cx:pt>
          <cx:pt idx="2667">6119.4400000000005</cx:pt>
          <cx:pt idx="2668">6117.1599999999999</cx:pt>
          <cx:pt idx="2669">6102.7999999999993</cx:pt>
          <cx:pt idx="2670">6101</cx:pt>
          <cx:pt idx="2671">6099.7600000000002</cx:pt>
          <cx:pt idx="2672">6097.1599999999999</cx:pt>
          <cx:pt idx="2673">6092.6800000000003</cx:pt>
          <cx:pt idx="2674">6090.9599999999991</cx:pt>
          <cx:pt idx="2675">6089.6400000000003</cx:pt>
          <cx:pt idx="2676">6084.3599999999997</cx:pt>
          <cx:pt idx="2677">6082.9200000000001</cx:pt>
          <cx:pt idx="2678">6079.7999999999993</cx:pt>
          <cx:pt idx="2679">6076.8000000000011</cx:pt>
          <cx:pt idx="2680">6075.6800000000003</cx:pt>
          <cx:pt idx="2681">6074.6800000000003</cx:pt>
          <cx:pt idx="2682">6073.9599999999991</cx:pt>
          <cx:pt idx="2683">6071.9600000000009</cx:pt>
          <cx:pt idx="2684">6070.2799999999988</cx:pt>
          <cx:pt idx="2685">6065.8000000000011</cx:pt>
          <cx:pt idx="2686">6064.6399999999994</cx:pt>
          <cx:pt idx="2687">6064.4000000000005</cx:pt>
          <cx:pt idx="2688">6062.6399999999994</cx:pt>
          <cx:pt idx="2689">6061.1199999999999</cx:pt>
          <cx:pt idx="2690">6061.0400000000009</cx:pt>
          <cx:pt idx="2691">6060</cx:pt>
          <cx:pt idx="2692">6057.7999999999993</cx:pt>
          <cx:pt idx="2693">6052</cx:pt>
          <cx:pt idx="2694">6051.119999999999</cx:pt>
          <cx:pt idx="2695">6049.7999999999993</cx:pt>
          <cx:pt idx="2696">6040.7600000000002</cx:pt>
          <cx:pt idx="2697">6038.3199999999997</cx:pt>
          <cx:pt idx="2698">6035.7199999999993</cx:pt>
          <cx:pt idx="2699">6035.1600000000008</cx:pt>
          <cx:pt idx="2700">6033.6800000000003</cx:pt>
          <cx:pt idx="2701">6033.6800000000003</cx:pt>
          <cx:pt idx="2702">6032.119999999999</cx:pt>
          <cx:pt idx="2703">6028.9599999999991</cx:pt>
          <cx:pt idx="2704">6028.1599999999999</cx:pt>
          <cx:pt idx="2705">6026.4799999999996</cx:pt>
          <cx:pt idx="2706">6019.3199999999997</cx:pt>
          <cx:pt idx="2707">6016.7999999999993</cx:pt>
          <cx:pt idx="2708">6014.4400000000005</cx:pt>
          <cx:pt idx="2709">6013.4799999999996</cx:pt>
          <cx:pt idx="2710">6008.7600000000002</cx:pt>
          <cx:pt idx="2711">6008.3599999999997</cx:pt>
          <cx:pt idx="2712">6004.2800000000007</cx:pt>
          <cx:pt idx="2713">6002.119999999999</cx:pt>
          <cx:pt idx="2714">6001.880000000001</cx:pt>
          <cx:pt idx="2715">5997</cx:pt>
          <cx:pt idx="2716">5988.0400000000009</cx:pt>
          <cx:pt idx="2717">5987.079999999999</cx:pt>
          <cx:pt idx="2718">5984.8800000000001</cx:pt>
          <cx:pt idx="2719">5981.2800000000007</cx:pt>
          <cx:pt idx="2720">5980.4000000000015</cx:pt>
          <cx:pt idx="2721">5979.7999999999993</cx:pt>
          <cx:pt idx="2722">5978.1599999999999</cx:pt>
          <cx:pt idx="2723">5975.3599999999997</cx:pt>
          <cx:pt idx="2724">5975.1599999999999</cx:pt>
          <cx:pt idx="2725">5974.9600000000009</cx:pt>
          <cx:pt idx="2726">5967.1599999999999</cx:pt>
          <cx:pt idx="2727">5964.9200000000001</cx:pt>
          <cx:pt idx="2728">5952.8400000000001</cx:pt>
          <cx:pt idx="2729">5952.2000000000007</cx:pt>
          <cx:pt idx="2730">5952</cx:pt>
          <cx:pt idx="2731">5951.7600000000002</cx:pt>
          <cx:pt idx="2732">5951.5999999999995</cx:pt>
          <cx:pt idx="2733">5951.3600000000006</cx:pt>
          <cx:pt idx="2734">5948.4799999999996</cx:pt>
          <cx:pt idx="2735">5946.9600000000009</cx:pt>
          <cx:pt idx="2736">5946.6800000000003</cx:pt>
          <cx:pt idx="2737">5943.9200000000019</cx:pt>
          <cx:pt idx="2738">5942.6800000000003</cx:pt>
          <cx:pt idx="2739">5933.2000000000007</cx:pt>
          <cx:pt idx="2740">5931.5200000000004</cx:pt>
          <cx:pt idx="2741">5928.3600000000006</cx:pt>
          <cx:pt idx="2742">5928.3199999999997</cx:pt>
          <cx:pt idx="2743">5927.6400000000003</cx:pt>
          <cx:pt idx="2744">5927.3999999999996</cx:pt>
          <cx:pt idx="2745">5927.3599999999997</cx:pt>
          <cx:pt idx="2746">5926.1199999999999</cx:pt>
          <cx:pt idx="2747">5925.6400000000003</cx:pt>
          <cx:pt idx="2748">5922.7199999999993</cx:pt>
          <cx:pt idx="2749">5922.4800000000014</cx:pt>
          <cx:pt idx="2750">5921.8800000000001</cx:pt>
          <cx:pt idx="2751">5921.4400000000005</cx:pt>
          <cx:pt idx="2752">5913.4399999999987</cx:pt>
          <cx:pt idx="2753">5911.5599999999995</cx:pt>
          <cx:pt idx="2754">5911.0399999999991</cx:pt>
          <cx:pt idx="2755">5909.6399999999994</cx:pt>
          <cx:pt idx="2756">5905.0799999999999</cx:pt>
          <cx:pt idx="2757">5904.7199999999993</cx:pt>
          <cx:pt idx="2758">5903.9200000000001</cx:pt>
          <cx:pt idx="2759">5903.7600000000002</cx:pt>
          <cx:pt idx="2760">5899.4799999999996</cx:pt>
          <cx:pt idx="2761">5897.9200000000001</cx:pt>
          <cx:pt idx="2762">5893.7600000000002</cx:pt>
          <cx:pt idx="2763">5889.5999999999985</cx:pt>
          <cx:pt idx="2764">5889.3600000000006</cx:pt>
          <cx:pt idx="2765">5885.2799999999988</cx:pt>
          <cx:pt idx="2766">5881.4400000000005</cx:pt>
          <cx:pt idx="2767">5880.4000000000015</cx:pt>
          <cx:pt idx="2768">5878.6399999999994</cx:pt>
          <cx:pt idx="2769">5877.8400000000001</cx:pt>
          <cx:pt idx="2770">5876</cx:pt>
          <cx:pt idx="2771">5874.9599999999991</cx:pt>
          <cx:pt idx="2772">5874.9200000000001</cx:pt>
          <cx:pt idx="2773">5873.7199999999993</cx:pt>
          <cx:pt idx="2774">5872.9600000000009</cx:pt>
          <cx:pt idx="2775">5866.3199999999997</cx:pt>
          <cx:pt idx="2776">5863.6800000000003</cx:pt>
          <cx:pt idx="2777">5860.0399999999991</cx:pt>
          <cx:pt idx="2778">5855.5200000000004</cx:pt>
          <cx:pt idx="2779">5848.5999999999995</cx:pt>
          <cx:pt idx="2780">5846.7199999999993</cx:pt>
          <cx:pt idx="2781">5845</cx:pt>
          <cx:pt idx="2782">5844.3599999999997</cx:pt>
          <cx:pt idx="2783">5841.119999999999</cx:pt>
          <cx:pt idx="2784">5840.8000000000011</cx:pt>
          <cx:pt idx="2785">5835.3600000000006</cx:pt>
          <cx:pt idx="2786">5833.8400000000001</cx:pt>
          <cx:pt idx="2787">5825.6800000000003</cx:pt>
          <cx:pt idx="2788">5820.7199999999993</cx:pt>
          <cx:pt idx="2789">5817.9600000000009</cx:pt>
          <cx:pt idx="2790">5814.7599999999984</cx:pt>
          <cx:pt idx="2791">5813.5200000000004</cx:pt>
          <cx:pt idx="2792">5811.5599999999995</cx:pt>
          <cx:pt idx="2793">5811</cx:pt>
          <cx:pt idx="2794">5810.3199999999997</cx:pt>
          <cx:pt idx="2795">5810.1199999999999</cx:pt>
          <cx:pt idx="2796">5805.2799999999988</cx:pt>
          <cx:pt idx="2797">5804</cx:pt>
          <cx:pt idx="2798">5800.5599999999995</cx:pt>
          <cx:pt idx="2799">5800.5599999999995</cx:pt>
          <cx:pt idx="2800">5795.2000000000007</cx:pt>
          <cx:pt idx="2801">5794.7199999999993</cx:pt>
          <cx:pt idx="2802">5789.4400000000005</cx:pt>
          <cx:pt idx="2803">5789.2000000000007</cx:pt>
          <cx:pt idx="2804">5787.1199999999999</cx:pt>
          <cx:pt idx="2805">5778.3599999999997</cx:pt>
          <cx:pt idx="2806">5776.6000000000004</cx:pt>
          <cx:pt idx="2807">5776.5999999999985</cx:pt>
          <cx:pt idx="2808">5775.1199999999999</cx:pt>
          <cx:pt idx="2809">5774.7199999999993</cx:pt>
          <cx:pt idx="2810">5773.2000000000007</cx:pt>
          <cx:pt idx="2811">5772.8400000000001</cx:pt>
          <cx:pt idx="2812">5772.7600000000002</cx:pt>
          <cx:pt idx="2813">5769.2799999999988</cx:pt>
          <cx:pt idx="2814">5762.5999999999995</cx:pt>
          <cx:pt idx="2815">5759.5599999999995</cx:pt>
          <cx:pt idx="2816">5753.7999999999993</cx:pt>
          <cx:pt idx="2817">5753.2399999999998</cx:pt>
          <cx:pt idx="2818">5752.4400000000005</cx:pt>
          <cx:pt idx="2819">5750.9599999999991</cx:pt>
          <cx:pt idx="2820">5750.6400000000003</cx:pt>
          <cx:pt idx="2821">5750.5200000000004</cx:pt>
          <cx:pt idx="2822">5749.4800000000014</cx:pt>
          <cx:pt idx="2823">5745.8400000000001</cx:pt>
          <cx:pt idx="2824">5737.2799999999988</cx:pt>
          <cx:pt idx="2825">5727.6400000000003</cx:pt>
          <cx:pt idx="2826">5727.2399999999998</cx:pt>
          <cx:pt idx="2827">5723.119999999999</cx:pt>
          <cx:pt idx="2828">5722.9200000000001</cx:pt>
          <cx:pt idx="2829">5722.7999999999993</cx:pt>
          <cx:pt idx="2830">5721.6800000000003</cx:pt>
          <cx:pt idx="2831">5721.1599999999999</cx:pt>
          <cx:pt idx="2832">5718</cx:pt>
          <cx:pt idx="2833">5708.2399999999998</cx:pt>
          <cx:pt idx="2834">5702.8800000000001</cx:pt>
          <cx:pt idx="2835">5698.4400000000005</cx:pt>
          <cx:pt idx="2836">5693.3600000000006</cx:pt>
          <cx:pt idx="2837">5691.4799999999996</cx:pt>
          <cx:pt idx="2838">5686.4799999999996</cx:pt>
          <cx:pt idx="2839">5685.3199999999997</cx:pt>
          <cx:pt idx="2840">5684.6000000000004</cx:pt>
          <cx:pt idx="2841">5683.3199999999997</cx:pt>
          <cx:pt idx="2842">5678.4400000000005</cx:pt>
          <cx:pt idx="2843">5675.0400000000009</cx:pt>
          <cx:pt idx="2844">5670.8800000000001</cx:pt>
          <cx:pt idx="2845">5662.8400000000001</cx:pt>
          <cx:pt idx="2846">5655.3999999999996</cx:pt>
          <cx:pt idx="2847">5646.3599999999997</cx:pt>
          <cx:pt idx="2848">5638.2399999999998</cx:pt>
          <cx:pt idx="2849">5633.4000000000005</cx:pt>
          <cx:pt idx="2850">5630.1599999999999</cx:pt>
          <cx:pt idx="2851">5608.5999999999985</cx:pt>
          <cx:pt idx="2852">5608.5599999999995</cx:pt>
          <cx:pt idx="2853">5607.1599999999999</cx:pt>
          <cx:pt idx="2854">5604.8400000000001</cx:pt>
          <cx:pt idx="2855">5601.1999999999989</cx:pt>
          <cx:pt idx="2856">5600.3999999999996</cx:pt>
          <cx:pt idx="2857">5594</cx:pt>
          <cx:pt idx="2858">5590.7599999999984</cx:pt>
          <cx:pt idx="2859">5590.6800000000003</cx:pt>
          <cx:pt idx="2860">5590.3199999999997</cx:pt>
          <cx:pt idx="2861">5586.1999999999989</cx:pt>
          <cx:pt idx="2862">5585.2800000000007</cx:pt>
          <cx:pt idx="2863">5584.6399999999994</cx:pt>
          <cx:pt idx="2864">5582.0400000000009</cx:pt>
          <cx:pt idx="2865">5580.6000000000004</cx:pt>
          <cx:pt idx="2866">5579.6800000000003</cx:pt>
          <cx:pt idx="2867">5574.5599999999995</cx:pt>
          <cx:pt idx="2868">5571.7999999999993</cx:pt>
          <cx:pt idx="2869">5569.0400000000009</cx:pt>
          <cx:pt idx="2870">5563.6399999999994</cx:pt>
          <cx:pt idx="2871">5558.119999999999</cx:pt>
          <cx:pt idx="2872">5557.6800000000003</cx:pt>
          <cx:pt idx="2873">5553.5999999999995</cx:pt>
          <cx:pt idx="2874">5551.4400000000005</cx:pt>
          <cx:pt idx="2875">5543.079999999999</cx:pt>
          <cx:pt idx="2876">5536.5999999999985</cx:pt>
          <cx:pt idx="2877">5534.7999999999993</cx:pt>
          <cx:pt idx="2878">5534.1999999999989</cx:pt>
          <cx:pt idx="2879">5533.0799999999999</cx:pt>
          <cx:pt idx="2880">5532.7600000000002</cx:pt>
          <cx:pt idx="2881">5529</cx:pt>
          <cx:pt idx="2882">5525.4400000000005</cx:pt>
          <cx:pt idx="2883">5515.880000000001</cx:pt>
          <cx:pt idx="2884">5513.1599999999999</cx:pt>
          <cx:pt idx="2885">5511</cx:pt>
          <cx:pt idx="2886">5510.7199999999993</cx:pt>
          <cx:pt idx="2887">5507.6000000000004</cx:pt>
          <cx:pt idx="2888">5507.1599999999999</cx:pt>
          <cx:pt idx="2889">5500.0799999999981</cx:pt>
          <cx:pt idx="2890">5491.9599999999991</cx:pt>
          <cx:pt idx="2891">5483.8400000000001</cx:pt>
          <cx:pt idx="2892">5482.8400000000001</cx:pt>
          <cx:pt idx="2893">5477.1599999999999</cx:pt>
          <cx:pt idx="2894">5476.7999999999993</cx:pt>
          <cx:pt idx="2895">5476.119999999999</cx:pt>
          <cx:pt idx="2896">5475.1599999999999</cx:pt>
          <cx:pt idx="2897">5471.7999999999993</cx:pt>
          <cx:pt idx="2898">5471.5200000000004</cx:pt>
          <cx:pt idx="2899">5470.7199999999993</cx:pt>
          <cx:pt idx="2900">5466.1599999999999</cx:pt>
          <cx:pt idx="2901">5463.2399999999998</cx:pt>
          <cx:pt idx="2902">5459.2000000000007</cx:pt>
          <cx:pt idx="2903">5457.4400000000005</cx:pt>
          <cx:pt idx="2904">5456.3199999999997</cx:pt>
          <cx:pt idx="2905">5455.7199999999993</cx:pt>
          <cx:pt idx="2906">5454</cx:pt>
          <cx:pt idx="2907">5450.9200000000001</cx:pt>
          <cx:pt idx="2908">5446.7999999999993</cx:pt>
          <cx:pt idx="2909">5444.119999999999</cx:pt>
          <cx:pt idx="2910">5443.5599999999995</cx:pt>
          <cx:pt idx="2911">5441.3199999999997</cx:pt>
          <cx:pt idx="2912">5438.7999999999993</cx:pt>
          <cx:pt idx="2913">5437.7199999999993</cx:pt>
          <cx:pt idx="2914">5424.7600000000002</cx:pt>
          <cx:pt idx="2915">5419.4400000000005</cx:pt>
          <cx:pt idx="2916">5419</cx:pt>
          <cx:pt idx="2917">5415.2000000000007</cx:pt>
          <cx:pt idx="2918">5409.6399999999994</cx:pt>
          <cx:pt idx="2919">5409.6399999999994</cx:pt>
          <cx:pt idx="2920">5407.2799999999988</cx:pt>
          <cx:pt idx="2921">5406.6400000000003</cx:pt>
          <cx:pt idx="2922">5402.8400000000001</cx:pt>
          <cx:pt idx="2923">5402.5599999999995</cx:pt>
          <cx:pt idx="2924">5400.5999999999985</cx:pt>
          <cx:pt idx="2925">5400.1599999999999</cx:pt>
          <cx:pt idx="2926">5394.8400000000001</cx:pt>
          <cx:pt idx="2927">5389.9599999999991</cx:pt>
          <cx:pt idx="2928">5389.2799999999988</cx:pt>
          <cx:pt idx="2929">5388.6800000000003</cx:pt>
          <cx:pt idx="2930">5386.9200000000001</cx:pt>
          <cx:pt idx="2931">5386.2800000000007</cx:pt>
          <cx:pt idx="2932">5383.0799999999999</cx:pt>
          <cx:pt idx="2933">5380.4400000000005</cx:pt>
          <cx:pt idx="2934">5372.6800000000003</cx:pt>
          <cx:pt idx="2935">5371.5200000000004</cx:pt>
          <cx:pt idx="2936">5370.880000000001</cx:pt>
          <cx:pt idx="2937">5367.1199999999999</cx:pt>
          <cx:pt idx="2938">5364.7200000000012</cx:pt>
          <cx:pt idx="2939">5364.6000000000004</cx:pt>
          <cx:pt idx="2940">5359.3999999999996</cx:pt>
          <cx:pt idx="2941">5354.7599999999984</cx:pt>
          <cx:pt idx="2942">5354.3600000000006</cx:pt>
          <cx:pt idx="2943">5353.6800000000003</cx:pt>
          <cx:pt idx="2944">5346.3600000000006</cx:pt>
          <cx:pt idx="2945">5343.9600000000009</cx:pt>
          <cx:pt idx="2946">5343.9200000000001</cx:pt>
          <cx:pt idx="2947">5341.1600000000008</cx:pt>
          <cx:pt idx="2948">5338.7200000000012</cx:pt>
          <cx:pt idx="2949">5336.6000000000004</cx:pt>
          <cx:pt idx="2950">5333.2000000000007</cx:pt>
          <cx:pt idx="2951">5332.0400000000009</cx:pt>
          <cx:pt idx="2952">5329.0799999999981</cx:pt>
          <cx:pt idx="2953">5328.6800000000003</cx:pt>
          <cx:pt idx="2954">5327.2399999999998</cx:pt>
          <cx:pt idx="2955">5326.8800000000001</cx:pt>
          <cx:pt idx="2956">5322.6800000000003</cx:pt>
          <cx:pt idx="2957">5321.2000000000007</cx:pt>
          <cx:pt idx="2958">5317.4799999999996</cx:pt>
          <cx:pt idx="2959">5316.8800000000001</cx:pt>
          <cx:pt idx="2960">5311.6400000000003</cx:pt>
          <cx:pt idx="2961">5310.2800000000007</cx:pt>
          <cx:pt idx="2962">5309.2800000000007</cx:pt>
          <cx:pt idx="2963">5308.8000000000011</cx:pt>
          <cx:pt idx="2964">5308.3600000000006</cx:pt>
          <cx:pt idx="2965">5307</cx:pt>
          <cx:pt idx="2966">5306.2399999999998</cx:pt>
          <cx:pt idx="2967">5305.8399999999992</cx:pt>
          <cx:pt idx="2968">5296.3600000000006</cx:pt>
          <cx:pt idx="2969">5296.1600000000008</cx:pt>
          <cx:pt idx="2970">5296.119999999999</cx:pt>
          <cx:pt idx="2971">5295.5200000000004</cx:pt>
          <cx:pt idx="2972">5295.0799999999999</cx:pt>
          <cx:pt idx="2973">5292.7199999999993</cx:pt>
          <cx:pt idx="2974">5286.7600000000002</cx:pt>
          <cx:pt idx="2975">5281.079999999999</cx:pt>
          <cx:pt idx="2976">5279.3199999999997</cx:pt>
          <cx:pt idx="2977">5274.3600000000006</cx:pt>
          <cx:pt idx="2978">5274.3599999999997</cx:pt>
          <cx:pt idx="2979">5272.2800000000007</cx:pt>
          <cx:pt idx="2980">5269.5999999999995</cx:pt>
          <cx:pt idx="2981">5269</cx:pt>
          <cx:pt idx="2982">5268.2000000000007</cx:pt>
          <cx:pt idx="2983">5261.5599999999995</cx:pt>
          <cx:pt idx="2984">5258.5200000000004</cx:pt>
          <cx:pt idx="2985">5257.4800000000014</cx:pt>
          <cx:pt idx="2986">5255.9600000000009</cx:pt>
          <cx:pt idx="2987">5251.2800000000007</cx:pt>
          <cx:pt idx="2988">5250.8800000000001</cx:pt>
          <cx:pt idx="2989">5250.7999999999993</cx:pt>
          <cx:pt idx="2990">5249.5599999999995</cx:pt>
          <cx:pt idx="2991">5245.6399999999994</cx:pt>
          <cx:pt idx="2992">5242</cx:pt>
          <cx:pt idx="2993">5241.1999999999989</cx:pt>
          <cx:pt idx="2994">5240.3199999999997</cx:pt>
          <cx:pt idx="2995">5238.6800000000003</cx:pt>
          <cx:pt idx="2996">5237.2399999999998</cx:pt>
          <cx:pt idx="2997">5232.1599999999999</cx:pt>
          <cx:pt idx="2998">5228.4400000000005</cx:pt>
          <cx:pt idx="2999">5228.3199999999997</cx:pt>
          <cx:pt idx="3000">5228</cx:pt>
          <cx:pt idx="3001">5225.6800000000003</cx:pt>
          <cx:pt idx="3002">5225.2000000000007</cx:pt>
          <cx:pt idx="3003">5224.119999999999</cx:pt>
          <cx:pt idx="3004">5222.5999999999985</cx:pt>
          <cx:pt idx="3005">5214</cx:pt>
          <cx:pt idx="3006">5199.7199999999993</cx:pt>
          <cx:pt idx="3007">5192.7600000000002</cx:pt>
          <cx:pt idx="3008">5185.880000000001</cx:pt>
          <cx:pt idx="3009">5183.8399999999992</cx:pt>
          <cx:pt idx="3010">5183.2000000000007</cx:pt>
          <cx:pt idx="3011">5181.2399999999998</cx:pt>
          <cx:pt idx="3012">5177.8800000000001</cx:pt>
          <cx:pt idx="3013">5177.7600000000002</cx:pt>
          <cx:pt idx="3014">5177.6800000000003</cx:pt>
          <cx:pt idx="3015">5172.880000000001</cx:pt>
          <cx:pt idx="3016">5168.6400000000003</cx:pt>
          <cx:pt idx="3017">5167.2799999999988</cx:pt>
          <cx:pt idx="3018">5166.9600000000009</cx:pt>
          <cx:pt idx="3019">5163</cx:pt>
          <cx:pt idx="3020">5160.7999999999993</cx:pt>
          <cx:pt idx="3021">5159.4400000000005</cx:pt>
          <cx:pt idx="3022">5155.880000000001</cx:pt>
          <cx:pt idx="3023">5155.8400000000001</cx:pt>
          <cx:pt idx="3024">5150.8400000000001</cx:pt>
          <cx:pt idx="3025">5142.880000000001</cx:pt>
          <cx:pt idx="3026">5140.0799999999981</cx:pt>
          <cx:pt idx="3027">5137.2800000000007</cx:pt>
          <cx:pt idx="3028">5137.2399999999998</cx:pt>
          <cx:pt idx="3029">5136</cx:pt>
          <cx:pt idx="3030">5134.5999999999995</cx:pt>
          <cx:pt idx="3031">5133.2000000000007</cx:pt>
          <cx:pt idx="3032">5131.880000000001</cx:pt>
          <cx:pt idx="3033">5130.7200000000012</cx:pt>
          <cx:pt idx="3034">5125</cx:pt>
          <cx:pt idx="3035">5123.0799999999981</cx:pt>
          <cx:pt idx="3036">5115.0799999999999</cx:pt>
          <cx:pt idx="3037">5114.9600000000009</cx:pt>
          <cx:pt idx="3038">5110.6000000000004</cx:pt>
          <cx:pt idx="3039">5107.5199999999986</cx:pt>
          <cx:pt idx="3040">5105.6399999999994</cx:pt>
          <cx:pt idx="3041">5104.2399999999998</cx:pt>
          <cx:pt idx="3042">5099.4800000000014</cx:pt>
          <cx:pt idx="3043">5097.079999999999</cx:pt>
          <cx:pt idx="3044">5087.3199999999997</cx:pt>
          <cx:pt idx="3045">5079.8400000000001</cx:pt>
          <cx:pt idx="3046">5077.920000000001</cx:pt>
          <cx:pt idx="3047">5074.7599999999984</cx:pt>
          <cx:pt idx="3048">5073.8400000000001</cx:pt>
          <cx:pt idx="3049">5073.4000000000005</cx:pt>
          <cx:pt idx="3050">5072.2000000000007</cx:pt>
          <cx:pt idx="3051">5067.8400000000001</cx:pt>
          <cx:pt idx="3052">5067.2399999999998</cx:pt>
          <cx:pt idx="3053">5061.0399999999991</cx:pt>
          <cx:pt idx="3054">5057.8800000000001</cx:pt>
          <cx:pt idx="3055">5049.2399999999998</cx:pt>
          <cx:pt idx="3056">5046.119999999999</cx:pt>
          <cx:pt idx="3057">5043.880000000001</cx:pt>
          <cx:pt idx="3058">5041.9599999999991</cx:pt>
          <cx:pt idx="3059">5038.8000000000011</cx:pt>
          <cx:pt idx="3060">5034.7999999999993</cx:pt>
          <cx:pt idx="3061">5034.3600000000006</cx:pt>
          <cx:pt idx="3062">5034.2000000000007</cx:pt>
          <cx:pt idx="3063">5032.4000000000015</cx:pt>
          <cx:pt idx="3064">5032.3999999999996</cx:pt>
          <cx:pt idx="3065">5031</cx:pt>
          <cx:pt idx="3066">5024.2000000000007</cx:pt>
          <cx:pt idx="3067">5019.2399999999998</cx:pt>
          <cx:pt idx="3068">5017.0400000000009</cx:pt>
          <cx:pt idx="3069">5016.880000000001</cx:pt>
          <cx:pt idx="3070">5015.4799999999996</cx:pt>
          <cx:pt idx="3071">5015.3599999999997</cx:pt>
          <cx:pt idx="3072">5013.7600000000002</cx:pt>
          <cx:pt idx="3073">5013.3199999999997</cx:pt>
          <cx:pt idx="3074">5013.2000000000007</cx:pt>
          <cx:pt idx="3075">5011.7999999999993</cx:pt>
          <cx:pt idx="3076">5009.4799999999996</cx:pt>
          <cx:pt idx="3077">5009.2799999999988</cx:pt>
          <cx:pt idx="3078">5000.7999999999993</cx:pt>
          <cx:pt idx="3079">4998.5200000000004</cx:pt>
          <cx:pt idx="3080">4996.1199999999999</cx:pt>
          <cx:pt idx="3081">4993.4400000000005</cx:pt>
          <cx:pt idx="3082">4993.0400000000009</cx:pt>
          <cx:pt idx="3083">4992.5200000000004</cx:pt>
          <cx:pt idx="3084">4984.2800000000007</cx:pt>
          <cx:pt idx="3085">4980.3199999999997</cx:pt>
          <cx:pt idx="3086">4976.880000000001</cx:pt>
          <cx:pt idx="3087">4972.1199999999999</cx:pt>
          <cx:pt idx="3088">4968.7600000000002</cx:pt>
          <cx:pt idx="3089">4968.4400000000005</cx:pt>
          <cx:pt idx="3090">4966.4000000000015</cx:pt>
          <cx:pt idx="3091">4965.7199999999993</cx:pt>
          <cx:pt idx="3092">4964.1199999999999</cx:pt>
          <cx:pt idx="3093">4962.8800000000001</cx:pt>
          <cx:pt idx="3094">4960.3600000000006</cx:pt>
          <cx:pt idx="3095">4960.2800000000007</cx:pt>
          <cx:pt idx="3096">4959.2399999999998</cx:pt>
          <cx:pt idx="3097">4956.7999999999993</cx:pt>
          <cx:pt idx="3098">4950.9200000000001</cx:pt>
          <cx:pt idx="3099">4948.9600000000009</cx:pt>
          <cx:pt idx="3100">4948.5999999999985</cx:pt>
          <cx:pt idx="3101">4948.2000000000007</cx:pt>
          <cx:pt idx="3102">4946.2000000000007</cx:pt>
          <cx:pt idx="3103">4945.7199999999993</cx:pt>
          <cx:pt idx="3104">4945.0799999999999</cx:pt>
          <cx:pt idx="3105">4936.9600000000009</cx:pt>
          <cx:pt idx="3106">4936.8400000000001</cx:pt>
          <cx:pt idx="3107">4936.4800000000014</cx:pt>
          <cx:pt idx="3108">4936.4400000000005</cx:pt>
          <cx:pt idx="3109">4936.2800000000007</cx:pt>
          <cx:pt idx="3110">4935.5200000000004</cx:pt>
          <cx:pt idx="3111">4933.4400000000023</cx:pt>
          <cx:pt idx="3112">4930.0799999999999</cx:pt>
          <cx:pt idx="3113">4927.1199999999999</cx:pt>
          <cx:pt idx="3114">4927.0799999999999</cx:pt>
          <cx:pt idx="3115">4926.1599999999999</cx:pt>
          <cx:pt idx="3116">4924.3199999999997</cx:pt>
          <cx:pt idx="3117">4923.4799999999996</cx:pt>
          <cx:pt idx="3118">4921.2799999999988</cx:pt>
          <cx:pt idx="3119">4918.5199999999986</cx:pt>
          <cx:pt idx="3120">4918.4799999999996</cx:pt>
          <cx:pt idx="3121">4912.3599999999997</cx:pt>
          <cx:pt idx="3122">4911.6000000000004</cx:pt>
          <cx:pt idx="3123">4905.7199999999993</cx:pt>
          <cx:pt idx="3124">4903</cx:pt>
          <cx:pt idx="3125">4902.7999999999993</cx:pt>
          <cx:pt idx="3126">4901.6400000000003</cx:pt>
          <cx:pt idx="3127">4901.0799999999999</cx:pt>
          <cx:pt idx="3128">4900.7999999999993</cx:pt>
          <cx:pt idx="3129">4900.7600000000002</cx:pt>
          <cx:pt idx="3130">4899.5599999999995</cx:pt>
          <cx:pt idx="3131">4898.3199999999997</cx:pt>
          <cx:pt idx="3132">4892.3599999999997</cx:pt>
          <cx:pt idx="3133">4892.2399999999998</cx:pt>
          <cx:pt idx="3134">4889.880000000001</cx:pt>
          <cx:pt idx="3135">4888.4000000000015</cx:pt>
          <cx:pt idx="3136">4876.880000000001</cx:pt>
          <cx:pt idx="3137">4876.4400000000005</cx:pt>
          <cx:pt idx="3138">4875.6800000000003</cx:pt>
          <cx:pt idx="3139">4867.119999999999</cx:pt>
          <cx:pt idx="3140">4859.119999999999</cx:pt>
          <cx:pt idx="3141">4857.2800000000007</cx:pt>
          <cx:pt idx="3142">4856.3199999999997</cx:pt>
          <cx:pt idx="3143">4856.1599999999999</cx:pt>
          <cx:pt idx="3144">4855.0799999999981</cx:pt>
          <cx:pt idx="3145">4853.5200000000004</cx:pt>
          <cx:pt idx="3146">4847.7600000000002</cx:pt>
          <cx:pt idx="3147">4846.0799999999981</cx:pt>
          <cx:pt idx="3148">4844.3600000000006</cx:pt>
          <cx:pt idx="3149">4840</cx:pt>
          <cx:pt idx="3150">4839</cx:pt>
          <cx:pt idx="3151">4838.2399999999998</cx:pt>
          <cx:pt idx="3152">4831.7200000000012</cx:pt>
          <cx:pt idx="3153">4827.3600000000006</cx:pt>
          <cx:pt idx="3154">4824.3199999999997</cx:pt>
          <cx:pt idx="3155">4821.5599999999995</cx:pt>
          <cx:pt idx="3156">4820.3600000000006</cx:pt>
          <cx:pt idx="3157">4818.0399999999991</cx:pt>
          <cx:pt idx="3158">4817.2399999999998</cx:pt>
          <cx:pt idx="3159">4816.3599999999997</cx:pt>
          <cx:pt idx="3160">4811.1199999999999</cx:pt>
          <cx:pt idx="3161">4810.4400000000005</cx:pt>
          <cx:pt idx="3162">4803.5599999999995</cx:pt>
          <cx:pt idx="3163">4802.4000000000015</cx:pt>
          <cx:pt idx="3164">4800.1999999999989</cx:pt>
          <cx:pt idx="3165">4798.6399999999994</cx:pt>
          <cx:pt idx="3166">4788.3199999999997</cx:pt>
          <cx:pt idx="3167">4786.6800000000012</cx:pt>
          <cx:pt idx="3168">4786.6399999999994</cx:pt>
          <cx:pt idx="3169">4785.1999999999989</cx:pt>
          <cx:pt idx="3170">4784.8400000000001</cx:pt>
          <cx:pt idx="3171">4778.4400000000005</cx:pt>
          <cx:pt idx="3172">4778.0399999999991</cx:pt>
          <cx:pt idx="3173">4777.4799999999996</cx:pt>
          <cx:pt idx="3174">4775.5200000000004</cx:pt>
          <cx:pt idx="3175">4772.4000000000015</cx:pt>
          <cx:pt idx="3176">4770.8400000000001</cx:pt>
          <cx:pt idx="3177">4769.4000000000005</cx:pt>
          <cx:pt idx="3178">4769.0400000000009</cx:pt>
          <cx:pt idx="3179">4766.7999999999993</cx:pt>
          <cx:pt idx="3180">4766.1599999999999</cx:pt>
          <cx:pt idx="3181">4764.7999999999993</cx:pt>
          <cx:pt idx="3182">4762.8400000000001</cx:pt>
          <cx:pt idx="3183">4758.0399999999991</cx:pt>
          <cx:pt idx="3184">4752.880000000001</cx:pt>
          <cx:pt idx="3185">4744.7600000000002</cx:pt>
          <cx:pt idx="3186">4742.0799999999999</cx:pt>
          <cx:pt idx="3187">4740.880000000001</cx:pt>
          <cx:pt idx="3188">4740.7199999999993</cx:pt>
          <cx:pt idx="3189">4739.3600000000006</cx:pt>
          <cx:pt idx="3190">4734.3199999999997</cx:pt>
          <cx:pt idx="3191">4726.9200000000001</cx:pt>
          <cx:pt idx="3192">4722.4800000000014</cx:pt>
          <cx:pt idx="3193">4719.7600000000002</cx:pt>
          <cx:pt idx="3194">4716.2799999999988</cx:pt>
          <cx:pt idx="3195">4715.1599999999999</cx:pt>
          <cx:pt idx="3196">4712.2000000000007</cx:pt>
          <cx:pt idx="3197">4703.0400000000009</cx:pt>
          <cx:pt idx="3198">4697.880000000001</cx:pt>
          <cx:pt idx="3199">4693.4799999999996</cx:pt>
          <cx:pt idx="3200">4692.6399999999994</cx:pt>
          <cx:pt idx="3201">4690.5999999999985</cx:pt>
          <cx:pt idx="3202">4685.4800000000014</cx:pt>
          <cx:pt idx="3203">4679.3199999999997</cx:pt>
          <cx:pt idx="3204">4676.2799999999988</cx:pt>
          <cx:pt idx="3205">4675.4400000000005</cx:pt>
          <cx:pt idx="3206">4672.0799999999999</cx:pt>
          <cx:pt idx="3207">4657.5200000000004</cx:pt>
          <cx:pt idx="3208">4644.1999999999989</cx:pt>
          <cx:pt idx="3209">4638.5199999999986</cx:pt>
          <cx:pt idx="3210">4636.4400000000005</cx:pt>
          <cx:pt idx="3211">4621.7200000000012</cx:pt>
          <cx:pt idx="3212">4619.7199999999993</cx:pt>
          <cx:pt idx="3213">4618.9200000000001</cx:pt>
          <cx:pt idx="3214">4618.7199999999993</cx:pt>
          <cx:pt idx="3215">4614.6800000000003</cx:pt>
          <cx:pt idx="3216">4613.4400000000005</cx:pt>
          <cx:pt idx="3217">4610.3599999999997</cx:pt>
          <cx:pt idx="3218">4607.3199999999988</cx:pt>
          <cx:pt idx="3219">4604.5599999999995</cx:pt>
          <cx:pt idx="3220">4599.9200000000001</cx:pt>
          <cx:pt idx="3221">4595.4400000000005</cx:pt>
          <cx:pt idx="3222">4590.8800000000001</cx:pt>
          <cx:pt idx="3223">4590.5599999999995</cx:pt>
          <cx:pt idx="3224">4587.8400000000001</cx:pt>
          <cx:pt idx="3225">4580.2799999999988</cx:pt>
          <cx:pt idx="3226">4576.4799999999996</cx:pt>
          <cx:pt idx="3227">4571.1599999999999</cx:pt>
          <cx:pt idx="3228">4570.2799999999988</cx:pt>
          <cx:pt idx="3229">4568.9599999999991</cx:pt>
          <cx:pt idx="3230">4565.4000000000015</cx:pt>
          <cx:pt idx="3231">4564.6800000000003</cx:pt>
          <cx:pt idx="3232">4564.2399999999998</cx:pt>
          <cx:pt idx="3233">4554.7600000000002</cx:pt>
          <cx:pt idx="3234">4554.0400000000009</cx:pt>
          <cx:pt idx="3235">4542.4400000000005</cx:pt>
          <cx:pt idx="3236">4540.7999999999993</cx:pt>
          <cx:pt idx="3237">4539.1599999999999</cx:pt>
          <cx:pt idx="3238">4539</cx:pt>
          <cx:pt idx="3239">4537.2799999999988</cx:pt>
          <cx:pt idx="3240">4534.8399999999992</cx:pt>
          <cx:pt idx="3241">4512.1199999999999</cx:pt>
          <cx:pt idx="3242">4510.0799999999999</cx:pt>
          <cx:pt idx="3243">4505.5200000000004</cx:pt>
          <cx:pt idx="3244">4503.4400000000005</cx:pt>
          <cx:pt idx="3245">4502.4400000000005</cx:pt>
          <cx:pt idx="3246">4500.5999999999985</cx:pt>
          <cx:pt idx="3247">4498.3600000000006</cx:pt>
          <cx:pt idx="3248">4487.7200000000012</cx:pt>
          <cx:pt idx="3249">4481.7199999999993</cx:pt>
          <cx:pt idx="3250">4480.880000000001</cx:pt>
          <cx:pt idx="3251">4464.5200000000004</cx:pt>
          <cx:pt idx="3252">4463.4400000000005</cx:pt>
          <cx:pt idx="3253">4457.1600000000008</cx:pt>
          <cx:pt idx="3254">4453.4400000000005</cx:pt>
          <cx:pt idx="3255">4452.6399999999994</cx:pt>
          <cx:pt idx="3256">4449.5200000000004</cx:pt>
          <cx:pt idx="3257">4448.8000000000011</cx:pt>
          <cx:pt idx="3258">4447.0799999999981</cx:pt>
          <cx:pt idx="3259">4443.2800000000007</cx:pt>
          <cx:pt idx="3260">4440.7200000000012</cx:pt>
          <cx:pt idx="3261">4438.4400000000005</cx:pt>
          <cx:pt idx="3262">4433.8400000000001</cx:pt>
          <cx:pt idx="3263">4432.0399999999991</cx:pt>
          <cx:pt idx="3264">4429.9599999999991</cx:pt>
          <cx:pt idx="3265">4423.8400000000001</cx:pt>
          <cx:pt idx="3266">4423.4400000000005</cx:pt>
          <cx:pt idx="3267">4414.9200000000001</cx:pt>
          <cx:pt idx="3268">4408.4400000000005</cx:pt>
          <cx:pt idx="3269">4405.0400000000009</cx:pt>
          <cx:pt idx="3270">4401.7600000000002</cx:pt>
          <cx:pt idx="3271">4399.5200000000004</cx:pt>
          <cx:pt idx="3272">4393.6800000000003</cx:pt>
          <cx:pt idx="3273">4392.6399999999994</cx:pt>
          <cx:pt idx="3274">4386.5599999999995</cx:pt>
          <cx:pt idx="3275">4386.1199999999999</cx:pt>
          <cx:pt idx="3276">4382.3600000000006</cx:pt>
          <cx:pt idx="3277">4381.880000000001</cx:pt>
          <cx:pt idx="3278">4381.8000000000011</cx:pt>
          <cx:pt idx="3279">4372.7999999999993</cx:pt>
          <cx:pt idx="3280">4360.9600000000009</cx:pt>
          <cx:pt idx="3281">4356.3599999999997</cx:pt>
          <cx:pt idx="3282">4347.3199999999997</cx:pt>
          <cx:pt idx="3283">4343.2399999999998</cx:pt>
          <cx:pt idx="3284">4341</cx:pt>
          <cx:pt idx="3285">4335.1600000000008</cx:pt>
          <cx:pt idx="3286">4334.6399999999994</cx:pt>
          <cx:pt idx="3287">4331.4799999999996</cx:pt>
          <cx:pt idx="3288">4327.5199999999986</cx:pt>
          <cx:pt idx="3289">4323.3999999999996</cx:pt>
          <cx:pt idx="3290">4322.8399999999992</cx:pt>
          <cx:pt idx="3291">4322.5200000000004</cx:pt>
          <cx:pt idx="3292">4319.0799999999999</cx:pt>
          <cx:pt idx="3293">4308.0799999999999</cx:pt>
          <cx:pt idx="3294">4306.2799999999988</cx:pt>
          <cx:pt idx="3295">4300.1599999999999</cx:pt>
          <cx:pt idx="3296">4299.4400000000005</cx:pt>
          <cx:pt idx="3297">4299.1999999999989</cx:pt>
          <cx:pt idx="3298">4288.4799999999996</cx:pt>
          <cx:pt idx="3299">4287.4799999999996</cx:pt>
          <cx:pt idx="3300">4280.8400000000001</cx:pt>
          <cx:pt idx="3301">4279.4400000000005</cx:pt>
          <cx:pt idx="3302">4269.0399999999991</cx:pt>
          <cx:pt idx="3303">4267.6800000000003</cx:pt>
          <cx:pt idx="3304">4260.5599999999995</cx:pt>
          <cx:pt idx="3305">4253.2800000000007</cx:pt>
          <cx:pt idx="3306">4251.880000000001</cx:pt>
          <cx:pt idx="3307">4237.3599999999997</cx:pt>
          <cx:pt idx="3308">4235.8400000000001</cx:pt>
          <cx:pt idx="3309">4229.0400000000009</cx:pt>
          <cx:pt idx="3310">4228.8399999999992</cx:pt>
          <cx:pt idx="3311">4222.3600000000006</cx:pt>
          <cx:pt idx="3312">4218.1599999999999</cx:pt>
          <cx:pt idx="3313">4211.0400000000009</cx:pt>
          <cx:pt idx="3314">4204.8000000000011</cx:pt>
          <cx:pt idx="3315">4199.4799999999996</cx:pt>
          <cx:pt idx="3316">4199</cx:pt>
          <cx:pt idx="3317">4197.9599999999991</cx:pt>
          <cx:pt idx="3318">4193.8000000000011</cx:pt>
          <cx:pt idx="3319">4192.7199999999993</cx:pt>
          <cx:pt idx="3320">4182.2399999999998</cx:pt>
          <cx:pt idx="3321">4180.7999999999993</cx:pt>
          <cx:pt idx="3322">4179.119999999999</cx:pt>
          <cx:pt idx="3323">4178.9200000000001</cx:pt>
          <cx:pt idx="3324">4174.7999999999993</cx:pt>
          <cx:pt idx="3325">4174.2399999999998</cx:pt>
          <cx:pt idx="3326">4173.0399999999991</cx:pt>
          <cx:pt idx="3327">4165.9600000000009</cx:pt>
          <cx:pt idx="3328">4165.0799999999999</cx:pt>
          <cx:pt idx="3329">4163.5599999999995</cx:pt>
          <cx:pt idx="3330">4163.4800000000014</cx:pt>
          <cx:pt idx="3331">4162.2800000000007</cx:pt>
          <cx:pt idx="3332">4159.880000000001</cx:pt>
          <cx:pt idx="3333">4151.2000000000007</cx:pt>
          <cx:pt idx="3334">4147.3600000000006</cx:pt>
          <cx:pt idx="3335">4147.2799999999988</cx:pt>
          <cx:pt idx="3336">4144.7200000000012</cx:pt>
          <cx:pt idx="3337">4140.4400000000005</cx:pt>
          <cx:pt idx="3338">4131.7199999999993</cx:pt>
          <cx:pt idx="3339">4130.7600000000002</cx:pt>
          <cx:pt idx="3340">4110.5200000000004</cx:pt>
          <cx:pt idx="3341">4106.3199999999997</cx:pt>
          <cx:pt idx="3342">4102.2800000000007</cx:pt>
          <cx:pt idx="3343">4098.6399999999994</cx:pt>
          <cx:pt idx="3344">4097.2399999999998</cx:pt>
          <cx:pt idx="3345">4097.0399999999991</cx:pt>
          <cx:pt idx="3346">4095.4400000000005</cx:pt>
          <cx:pt idx="3347">4093.7199999999993</cx:pt>
          <cx:pt idx="3348">4086.1199999999999</cx:pt>
          <cx:pt idx="3349">4083.2399999999998</cx:pt>
          <cx:pt idx="3350">4082.8400000000001</cx:pt>
          <cx:pt idx="3351">4073.4800000000014</cx:pt>
          <cx:pt idx="3352">4073</cx:pt>
          <cx:pt idx="3353">4067.2000000000007</cx:pt>
          <cx:pt idx="3354">4064.8400000000001</cx:pt>
          <cx:pt idx="3355">4064.7200000000012</cx:pt>
          <cx:pt idx="3356">4058.3999999999996</cx:pt>
          <cx:pt idx="3357">4058.2399999999998</cx:pt>
          <cx:pt idx="3358">4049.1599999999999</cx:pt>
          <cx:pt idx="3359">4047</cx:pt>
          <cx:pt idx="3360">4035.1999999999989</cx:pt>
          <cx:pt idx="3361">4034.5200000000004</cx:pt>
          <cx:pt idx="3362">4032.7199999999993</cx:pt>
          <cx:pt idx="3363">4029.1599999999999</cx:pt>
          <cx:pt idx="3364">4023.8400000000001</cx:pt>
          <cx:pt idx="3365">4014.4399999999987</cx:pt>
          <cx:pt idx="3366">4013.0799999999981</cx:pt>
          <cx:pt idx="3367">4009.6400000000003</cx:pt>
          <cx:pt idx="3368">3999.9600000000009</cx:pt>
          <cx:pt idx="3369">3993.4400000000005</cx:pt>
          <cx:pt idx="3370">3983.4799999999996</cx:pt>
          <cx:pt idx="3371">3977.7600000000002</cx:pt>
          <cx:pt idx="3372">3977.3600000000006</cx:pt>
          <cx:pt idx="3373">3976.3199999999997</cx:pt>
          <cx:pt idx="3374">3966.7599999999984</cx:pt>
          <cx:pt idx="3375">3966.5200000000004</cx:pt>
          <cx:pt idx="3376">3964.7199999999993</cx:pt>
          <cx:pt idx="3377">3963.8400000000001</cx:pt>
          <cx:pt idx="3378">3961.9200000000001</cx:pt>
          <cx:pt idx="3379">3956.5200000000004</cx:pt>
          <cx:pt idx="3380">3955.2399999999998</cx:pt>
          <cx:pt idx="3381">3949.8399999999992</cx:pt>
          <cx:pt idx="3382">3937.3600000000006</cx:pt>
          <cx:pt idx="3383">3931.6800000000003</cx:pt>
          <cx:pt idx="3384">3931.3999999999996</cx:pt>
          <cx:pt idx="3385">3929.7999999999993</cx:pt>
          <cx:pt idx="3386">3929.5200000000004</cx:pt>
          <cx:pt idx="3387">3927.4799999999996</cx:pt>
          <cx:pt idx="3388">3924.920000000001</cx:pt>
          <cx:pt idx="3389">3923.4799999999996</cx:pt>
          <cx:pt idx="3390">3917.9599999999991</cx:pt>
          <cx:pt idx="3391">3915</cx:pt>
          <cx:pt idx="3392">3912.2399999999998</cx:pt>
          <cx:pt idx="3393">3912.2000000000007</cx:pt>
          <cx:pt idx="3394">3909.8000000000011</cx:pt>
          <cx:pt idx="3395">3904.8800000000001</cx:pt>
          <cx:pt idx="3396">3901.0400000000009</cx:pt>
          <cx:pt idx="3397">3897.2400000000016</cx:pt>
          <cx:pt idx="3398">3894</cx:pt>
          <cx:pt idx="3399">3893.9200000000001</cx:pt>
          <cx:pt idx="3400">3885.6399999999994</cx:pt>
          <cx:pt idx="3401">3884.119999999999</cx:pt>
          <cx:pt idx="3402">3878.6399999999994</cx:pt>
          <cx:pt idx="3403">3873.119999999999</cx:pt>
          <cx:pt idx="3404">3866.3199999999997</cx:pt>
          <cx:pt idx="3405">3866</cx:pt>
          <cx:pt idx="3406">3863.1599999999999</cx:pt>
          <cx:pt idx="3407">3861.079999999999</cx:pt>
          <cx:pt idx="3408">3856.0400000000009</cx:pt>
          <cx:pt idx="3409">3849</cx:pt>
          <cx:pt idx="3410">3842.0400000000009</cx:pt>
          <cx:pt idx="3411">3840.2399999999998</cx:pt>
          <cx:pt idx="3412">3838.8000000000011</cx:pt>
          <cx:pt idx="3413">3835.8000000000011</cx:pt>
          <cx:pt idx="3414">3833</cx:pt>
          <cx:pt idx="3415">3826.2399999999998</cx:pt>
          <cx:pt idx="3416">3818.4799999999996</cx:pt>
          <cx:pt idx="3417">3811.7199999999993</cx:pt>
          <cx:pt idx="3418">3804.3599999999997</cx:pt>
          <cx:pt idx="3419">3797.9200000000019</cx:pt>
          <cx:pt idx="3420">3775.880000000001</cx:pt>
          <cx:pt idx="3421">3775.5599999999995</cx:pt>
          <cx:pt idx="3422">3769.1999999999989</cx:pt>
          <cx:pt idx="3423">3760.4800000000014</cx:pt>
          <cx:pt idx="3424">3755.7599999999984</cx:pt>
          <cx:pt idx="3425">3755.5200000000004</cx:pt>
          <cx:pt idx="3426">3749.5599999999995</cx:pt>
          <cx:pt idx="3427">3746.880000000001</cx:pt>
          <cx:pt idx="3428">3744.7600000000002</cx:pt>
          <cx:pt idx="3429">3744.6399999999994</cx:pt>
          <cx:pt idx="3430">3744.2800000000007</cx:pt>
          <cx:pt idx="3431">3741.7999999999993</cx:pt>
          <cx:pt idx="3432">3738.3599999999997</cx:pt>
          <cx:pt idx="3433">3722.2799999999988</cx:pt>
          <cx:pt idx="3434">3713.1599999999999</cx:pt>
          <cx:pt idx="3435">3710.4000000000005</cx:pt>
          <cx:pt idx="3436">3705.880000000001</cx:pt>
          <cx:pt idx="3437">3704.5199999999986</cx:pt>
          <cx:pt idx="3438">3702.7600000000002</cx:pt>
          <cx:pt idx="3439">3696.1599999999999</cx:pt>
          <cx:pt idx="3440">3691.3199999999997</cx:pt>
          <cx:pt idx="3441">3687.119999999999</cx:pt>
          <cx:pt idx="3442">3685.2399999999998</cx:pt>
          <cx:pt idx="3443">3684.2800000000007</cx:pt>
          <cx:pt idx="3444">3683.9200000000001</cx:pt>
          <cx:pt idx="3445">3675.4400000000005</cx:pt>
          <cx:pt idx="3446">3673.9600000000009</cx:pt>
          <cx:pt idx="3447">3672.5599999999995</cx:pt>
          <cx:pt idx="3448">3667.2400000000016</cx:pt>
          <cx:pt idx="3449">3662.0399999999991</cx:pt>
          <cx:pt idx="3450">3658.3199999999997</cx:pt>
          <cx:pt idx="3451">3657.7600000000002</cx:pt>
          <cx:pt idx="3452">3656.6800000000003</cx:pt>
          <cx:pt idx="3453">3656.4400000000005</cx:pt>
          <cx:pt idx="3454">3654.1599999999999</cx:pt>
          <cx:pt idx="3455">3652.6400000000003</cx:pt>
          <cx:pt idx="3456">3649.2799999999988</cx:pt>
          <cx:pt idx="3457">3647.7999999999993</cx:pt>
          <cx:pt idx="3458">3645.6800000000003</cx:pt>
          <cx:pt idx="3459">3644.2800000000007</cx:pt>
          <cx:pt idx="3460">3626.0799999999999</cx:pt>
          <cx:pt idx="3461">3623.2399999999998</cx:pt>
          <cx:pt idx="3462">3616.3199999999997</cx:pt>
          <cx:pt idx="3463">3615.2800000000007</cx:pt>
          <cx:pt idx="3464">3611.6399999999994</cx:pt>
          <cx:pt idx="3465">3611.3199999999997</cx:pt>
          <cx:pt idx="3466">3609.6399999999994</cx:pt>
          <cx:pt idx="3467">3604.6400000000003</cx:pt>
          <cx:pt idx="3468">3600.6800000000003</cx:pt>
          <cx:pt idx="3469">3590.6399999999994</cx:pt>
          <cx:pt idx="3470">3582.9600000000009</cx:pt>
          <cx:pt idx="3471">3581.7600000000002</cx:pt>
          <cx:pt idx="3472">3571.0799999999999</cx:pt>
          <cx:pt idx="3473">3568.8400000000001</cx:pt>
          <cx:pt idx="3474">3563.1199999999999</cx:pt>
          <cx:pt idx="3475">3562.5599999999995</cx:pt>
          <cx:pt idx="3476">3561.8800000000001</cx:pt>
          <cx:pt idx="3477">3561.1599999999999</cx:pt>
          <cx:pt idx="3478">3560.8000000000011</cx:pt>
          <cx:pt idx="3479">3559.7200000000012</cx:pt>
          <cx:pt idx="3480">3555.4799999999996</cx:pt>
          <cx:pt idx="3481">3551.5600000000013</cx:pt>
          <cx:pt idx="3482">3548.1600000000008</cx:pt>
          <cx:pt idx="3483">3546.2799999999988</cx:pt>
          <cx:pt idx="3484">3542.9200000000001</cx:pt>
          <cx:pt idx="3485">3542.1600000000008</cx:pt>
          <cx:pt idx="3486">3534.4800000000014</cx:pt>
          <cx:pt idx="3487">3532.6399999999994</cx:pt>
          <cx:pt idx="3488">3532.2000000000007</cx:pt>
          <cx:pt idx="3489">3529.3999999999996</cx:pt>
          <cx:pt idx="3490">3526.0799999999999</cx:pt>
          <cx:pt idx="3491">3521.8800000000001</cx:pt>
          <cx:pt idx="3492">3508.2800000000007</cx:pt>
          <cx:pt idx="3493">3504.920000000001</cx:pt>
          <cx:pt idx="3494">3502.6400000000003</cx:pt>
          <cx:pt idx="3495">3502.1599999999999</cx:pt>
          <cx:pt idx="3496">3489.0399999999991</cx:pt>
          <cx:pt idx="3497">3487.9600000000009</cx:pt>
          <cx:pt idx="3498">3487.9599999999991</cx:pt>
          <cx:pt idx="3499">3487.8400000000001</cx:pt>
          <cx:pt idx="3500">3486.8000000000011</cx:pt>
          <cx:pt idx="3501">3479.880000000001</cx:pt>
          <cx:pt idx="3502">3479.7200000000012</cx:pt>
          <cx:pt idx="3503">3479.3600000000006</cx:pt>
          <cx:pt idx="3504">3477.0799999999999</cx:pt>
          <cx:pt idx="3505">3469.4800000000014</cx:pt>
          <cx:pt idx="3506">3466.6399999999994</cx:pt>
          <cx:pt idx="3507">3455.3999999999996</cx:pt>
          <cx:pt idx="3508">3446.5999999999985</cx:pt>
          <cx:pt idx="3509">3442.0399999999991</cx:pt>
          <cx:pt idx="3510">3437.5200000000004</cx:pt>
          <cx:pt idx="3511">3427.6800000000003</cx:pt>
          <cx:pt idx="3512">3422.7199999999993</cx:pt>
          <cx:pt idx="3513">3419.1600000000008</cx:pt>
          <cx:pt idx="3514">3412.7600000000002</cx:pt>
          <cx:pt idx="3515">3411.9200000000001</cx:pt>
          <cx:pt idx="3516">3410.5599999999995</cx:pt>
          <cx:pt idx="3517">3404.119999999999</cx:pt>
          <cx:pt idx="3518">3397.880000000001</cx:pt>
          <cx:pt idx="3519">3396.4399999999987</cx:pt>
          <cx:pt idx="3520">3390.8400000000001</cx:pt>
          <cx:pt idx="3521">3382.2800000000007</cx:pt>
          <cx:pt idx="3522">3380.2800000000007</cx:pt>
          <cx:pt idx="3523">3377.9200000000001</cx:pt>
          <cx:pt idx="3524">3375.3999999999996</cx:pt>
          <cx:pt idx="3525">3372</cx:pt>
          <cx:pt idx="3526">3366.0400000000009</cx:pt>
          <cx:pt idx="3527">3364.2800000000007</cx:pt>
          <cx:pt idx="3528">3348.4400000000023</cx:pt>
          <cx:pt idx="3529">3343.0399999999991</cx:pt>
          <cx:pt idx="3530">3321.4400000000005</cx:pt>
          <cx:pt idx="3531">3314.3599999999997</cx:pt>
          <cx:pt idx="3532">3296.3199999999988</cx:pt>
          <cx:pt idx="3533">3288.5999999999985</cx:pt>
          <cx:pt idx="3534">3284.6800000000003</cx:pt>
          <cx:pt idx="3535">3281.1599999999999</cx:pt>
          <cx:pt idx="3536">3280.4000000000015</cx:pt>
          <cx:pt idx="3537">3274.2399999999998</cx:pt>
          <cx:pt idx="3538">3271.7999999999993</cx:pt>
          <cx:pt idx="3539">3268.5999999999995</cx:pt>
          <cx:pt idx="3540">3265.2000000000007</cx:pt>
          <cx:pt idx="3541">3263.1599999999999</cx:pt>
          <cx:pt idx="3542">3262.9600000000009</cx:pt>
          <cx:pt idx="3543">3259.5200000000004</cx:pt>
          <cx:pt idx="3544">3250.1599999999999</cx:pt>
          <cx:pt idx="3545">3249.2800000000007</cx:pt>
          <cx:pt idx="3546">3238.8400000000001</cx:pt>
          <cx:pt idx="3547">3233.8400000000001</cx:pt>
          <cx:pt idx="3548">3226.5599999999995</cx:pt>
          <cx:pt idx="3549">3225.3599999999997</cx:pt>
          <cx:pt idx="3550">3219.8000000000011</cx:pt>
          <cx:pt idx="3551">3214.5199999999986</cx:pt>
          <cx:pt idx="3552">3212.2800000000007</cx:pt>
          <cx:pt idx="3553">3210.9200000000019</cx:pt>
          <cx:pt idx="3554">3209.3600000000006</cx:pt>
          <cx:pt idx="3555">3209.0399999999991</cx:pt>
          <cx:pt idx="3556">3206.7600000000002</cx:pt>
          <cx:pt idx="3557">3206.0799999999981</cx:pt>
          <cx:pt idx="3558">3190.6400000000003</cx:pt>
          <cx:pt idx="3559">3190.0799999999999</cx:pt>
          <cx:pt idx="3560">3186</cx:pt>
          <cx:pt idx="3561">3185.4400000000005</cx:pt>
          <cx:pt idx="3562">3183.7600000000002</cx:pt>
          <cx:pt idx="3563">3181.5599999999995</cx:pt>
          <cx:pt idx="3564">3180.9600000000009</cx:pt>
          <cx:pt idx="3565">3169</cx:pt>
          <cx:pt idx="3566">3162</cx:pt>
          <cx:pt idx="3567">3144.7600000000002</cx:pt>
          <cx:pt idx="3568">3137</cx:pt>
          <cx:pt idx="3569">3126.119999999999</cx:pt>
          <cx:pt idx="3570">3124.7999999999993</cx:pt>
          <cx:pt idx="3571">3117.1199999999999</cx:pt>
          <cx:pt idx="3572">3111.7999999999993</cx:pt>
          <cx:pt idx="3573">3111.1199999999999</cx:pt>
          <cx:pt idx="3574">3109.0399999999991</cx:pt>
          <cx:pt idx="3575">3102.5200000000004</cx:pt>
          <cx:pt idx="3576">3102.2000000000007</cx:pt>
          <cx:pt idx="3577">3098.0799999999999</cx:pt>
          <cx:pt idx="3578">3096.9200000000001</cx:pt>
          <cx:pt idx="3579">3096</cx:pt>
          <cx:pt idx="3580">3095.7999999999993</cx:pt>
          <cx:pt idx="3581">3094.2799999999988</cx:pt>
          <cx:pt idx="3582">3092.119999999999</cx:pt>
          <cx:pt idx="3583">3086.3600000000006</cx:pt>
          <cx:pt idx="3584">3086.0799999999981</cx:pt>
          <cx:pt idx="3585">3085.4400000000005</cx:pt>
          <cx:pt idx="3586">3082.9599999999991</cx:pt>
          <cx:pt idx="3587">3072.6000000000004</cx:pt>
          <cx:pt idx="3588">3066.3599999999997</cx:pt>
          <cx:pt idx="3589">3062.5200000000004</cx:pt>
          <cx:pt idx="3590">3061.880000000001</cx:pt>
          <cx:pt idx="3591">3061.5200000000004</cx:pt>
          <cx:pt idx="3592">3060.4799999999996</cx:pt>
          <cx:pt idx="3593">3053.2399999999998</cx:pt>
          <cx:pt idx="3594">3048.4400000000005</cx:pt>
          <cx:pt idx="3595">3041.7600000000002</cx:pt>
          <cx:pt idx="3596">3039.8800000000001</cx:pt>
          <cx:pt idx="3597">3037.5599999999977</cx:pt>
          <cx:pt idx="3598">3035.6399999999994</cx:pt>
          <cx:pt idx="3599">3034.880000000001</cx:pt>
          <cx:pt idx="3600">3032</cx:pt>
          <cx:pt idx="3601">3028.4799999999996</cx:pt>
          <cx:pt idx="3602">3023.4400000000005</cx:pt>
          <cx:pt idx="3603">3023.0400000000009</cx:pt>
          <cx:pt idx="3604">3021.9200000000019</cx:pt>
          <cx:pt idx="3605">3020.4400000000023</cx:pt>
          <cx:pt idx="3606">3018.880000000001</cx:pt>
          <cx:pt idx="3607">3014.5999999999985</cx:pt>
          <cx:pt idx="3608">3012</cx:pt>
          <cx:pt idx="3609">3006.0399999999991</cx:pt>
          <cx:pt idx="3610">2996.6399999999994</cx:pt>
          <cx:pt idx="3611">2996</cx:pt>
          <cx:pt idx="3612">2988.0799999999981</cx:pt>
          <cx:pt idx="3613">2987.4400000000005</cx:pt>
          <cx:pt idx="3614">2981.7199999999993</cx:pt>
          <cx:pt idx="3615">2976.9200000000001</cx:pt>
          <cx:pt idx="3616">2965.119999999999</cx:pt>
          <cx:pt idx="3617">2964.9200000000001</cx:pt>
          <cx:pt idx="3618">2958.8400000000001</cx:pt>
          <cx:pt idx="3619">2951.6800000000003</cx:pt>
          <cx:pt idx="3620">2946.5600000000013</cx:pt>
          <cx:pt idx="3621">2944.4800000000014</cx:pt>
          <cx:pt idx="3622">2939.2399999999998</cx:pt>
          <cx:pt idx="3623">2934.5599999999995</cx:pt>
          <cx:pt idx="3624">2927.2000000000007</cx:pt>
          <cx:pt idx="3625">2923.880000000001</cx:pt>
          <cx:pt idx="3626">2923.0399999999991</cx:pt>
          <cx:pt idx="3627">2922</cx:pt>
          <cx:pt idx="3628">2915.7200000000012</cx:pt>
          <cx:pt idx="3629">2914.119999999999</cx:pt>
          <cx:pt idx="3630">2911.5999999999985</cx:pt>
          <cx:pt idx="3631">2906.8400000000001</cx:pt>
          <cx:pt idx="3632">2896.5599999999995</cx:pt>
          <cx:pt idx="3633">2878.3600000000006</cx:pt>
          <cx:pt idx="3634">2868.2799999999988</cx:pt>
          <cx:pt idx="3635">2866.7600000000002</cx:pt>
          <cx:pt idx="3636">2858.8400000000001</cx:pt>
          <cx:pt idx="3637">2853.6800000000003</cx:pt>
          <cx:pt idx="3638">2844.7999999999993</cx:pt>
          <cx:pt idx="3639">2843.4400000000005</cx:pt>
          <cx:pt idx="3640">2839.4799999999996</cx:pt>
          <cx:pt idx="3641">2829.3199999999997</cx:pt>
          <cx:pt idx="3642">2828.6800000000003</cx:pt>
          <cx:pt idx="3643">2824.5999999999985</cx:pt>
          <cx:pt idx="3644">2821</cx:pt>
          <cx:pt idx="3645">2819.2399999999998</cx:pt>
          <cx:pt idx="3646">2817.4799999999996</cx:pt>
          <cx:pt idx="3647">2814.3199999999997</cx:pt>
          <cx:pt idx="3648">2811.8400000000001</cx:pt>
          <cx:pt idx="3649">2810.7199999999993</cx:pt>
          <cx:pt idx="3650">2810.6400000000003</cx:pt>
          <cx:pt idx="3651">2809.7600000000002</cx:pt>
          <cx:pt idx="3652">2801</cx:pt>
          <cx:pt idx="3653">2793.880000000001</cx:pt>
          <cx:pt idx="3654">2789.6400000000003</cx:pt>
          <cx:pt idx="3655">2783.2800000000007</cx:pt>
          <cx:pt idx="3656">2777.3600000000006</cx:pt>
          <cx:pt idx="3657">2775.7999999999993</cx:pt>
          <cx:pt idx="3658">2773.0799999999999</cx:pt>
          <cx:pt idx="3659">2770.1599999999999</cx:pt>
          <cx:pt idx="3660">2767.6800000000003</cx:pt>
          <cx:pt idx="3661">2758.880000000001</cx:pt>
          <cx:pt idx="3662">2751.5199999999986</cx:pt>
          <cx:pt idx="3663">2750.4400000000005</cx:pt>
          <cx:pt idx="3664">2740</cx:pt>
          <cx:pt idx="3665">2728.0399999999991</cx:pt>
          <cx:pt idx="3666">2727.7200000000012</cx:pt>
          <cx:pt idx="3667">2726.2000000000007</cx:pt>
          <cx:pt idx="3668">2725.880000000001</cx:pt>
          <cx:pt idx="3669">2724.8400000000001</cx:pt>
          <cx:pt idx="3670">2722.4400000000005</cx:pt>
          <cx:pt idx="3671">2718.8400000000001</cx:pt>
          <cx:pt idx="3672">2717.4400000000005</cx:pt>
          <cx:pt idx="3673">2698.7600000000002</cx:pt>
          <cx:pt idx="3674">2695.1599999999999</cx:pt>
          <cx:pt idx="3675">2680.1999999999989</cx:pt>
          <cx:pt idx="3676">2675.6399999999994</cx:pt>
          <cx:pt idx="3677">2670.7999999999993</cx:pt>
          <cx:pt idx="3678">2660.4400000000005</cx:pt>
          <cx:pt idx="3679">2660.3999999999996</cx:pt>
          <cx:pt idx="3680">2651.8400000000001</cx:pt>
          <cx:pt idx="3681">2642.6800000000003</cx:pt>
          <cx:pt idx="3682">2638.2399999999998</cx:pt>
          <cx:pt idx="3683">2628.9600000000009</cx:pt>
          <cx:pt idx="3684">2628.2399999999998</cx:pt>
          <cx:pt idx="3685">2624.5599999999995</cx:pt>
          <cx:pt idx="3686">2620.3599999999997</cx:pt>
          <cx:pt idx="3687">2616.3199999999997</cx:pt>
          <cx:pt idx="3688">2614.3599999999997</cx:pt>
          <cx:pt idx="3689">2613.8800000000001</cx:pt>
          <cx:pt idx="3690">2612.6800000000003</cx:pt>
          <cx:pt idx="3691">2609.4400000000005</cx:pt>
          <cx:pt idx="3692">2596.5999999999985</cx:pt>
          <cx:pt idx="3693">2588.3199999999997</cx:pt>
          <cx:pt idx="3694">2584.4000000000015</cx:pt>
          <cx:pt idx="3695">2578.3999999999996</cx:pt>
          <cx:pt idx="3696">2572.0799999999999</cx:pt>
          <cx:pt idx="3697">2569.0399999999991</cx:pt>
          <cx:pt idx="3698">2567.4000000000015</cx:pt>
          <cx:pt idx="3699">2541.4400000000005</cx:pt>
          <cx:pt idx="3700">2527.7999999999993</cx:pt>
          <cx:pt idx="3701">2526.5199999999986</cx:pt>
          <cx:pt idx="3702">2517.0799999999999</cx:pt>
          <cx:pt idx="3703">2515.7600000000002</cx:pt>
          <cx:pt idx="3704">2501.4799999999996</cx:pt>
          <cx:pt idx="3705">2500.119999999999</cx:pt>
          <cx:pt idx="3706">2475.5599999999995</cx:pt>
          <cx:pt idx="3707">2468.8400000000001</cx:pt>
          <cx:pt idx="3708">2461.6800000000003</cx:pt>
          <cx:pt idx="3709">2454.3599999999997</cx:pt>
          <cx:pt idx="3710">2448.2800000000007</cx:pt>
          <cx:pt idx="3711">2445.2000000000007</cx:pt>
          <cx:pt idx="3712">2437.7600000000002</cx:pt>
          <cx:pt idx="3713">2434.3199999999997</cx:pt>
          <cx:pt idx="3714">2433.9200000000001</cx:pt>
          <cx:pt idx="3715">2417.7600000000002</cx:pt>
          <cx:pt idx="3716">2410.9599999999991</cx:pt>
          <cx:pt idx="3717">2407.6399999999994</cx:pt>
          <cx:pt idx="3718">2406.6800000000003</cx:pt>
          <cx:pt idx="3719">2404.3600000000006</cx:pt>
          <cx:pt idx="3720">2395.4000000000005</cx:pt>
          <cx:pt idx="3721">2391.6400000000003</cx:pt>
          <cx:pt idx="3722">2329.5999999999985</cx:pt>
          <cx:pt idx="3723">2325.1599999999999</cx:pt>
          <cx:pt idx="3724">2320.8400000000001</cx:pt>
          <cx:pt idx="3725">2317.7600000000002</cx:pt>
          <cx:pt idx="3726">2316.8000000000011</cx:pt>
          <cx:pt idx="3727">2314</cx:pt>
          <cx:pt idx="3728">2311.3199999999997</cx:pt>
          <cx:pt idx="3729">2310.6399999999994</cx:pt>
          <cx:pt idx="3730">2305.3600000000006</cx:pt>
          <cx:pt idx="3731">2304.3999999999996</cx:pt>
          <cx:pt idx="3732">2303.4400000000005</cx:pt>
          <cx:pt idx="3733">2278.9600000000009</cx:pt>
          <cx:pt idx="3734">2271.880000000001</cx:pt>
          <cx:pt idx="3735">2269.7200000000012</cx:pt>
          <cx:pt idx="3736">2266.4000000000005</cx:pt>
          <cx:pt idx="3737">2264.9200000000019</cx:pt>
          <cx:pt idx="3738">2263.4400000000005</cx:pt>
          <cx:pt idx="3739">2261.4800000000014</cx:pt>
          <cx:pt idx="3740">2256.6800000000003</cx:pt>
          <cx:pt idx="3741">2251.4399999999987</cx:pt>
          <cx:pt idx="3742">2234.5599999999995</cx:pt>
          <cx:pt idx="3743">2225.8400000000001</cx:pt>
          <cx:pt idx="3744">2218.2399999999998</cx:pt>
          <cx:pt idx="3745">2216.0799999999999</cx:pt>
          <cx:pt idx="3746">2209.1199999999999</cx:pt>
          <cx:pt idx="3747">2204.7199999999993</cx:pt>
          <cx:pt idx="3748">2195.2800000000007</cx:pt>
          <cx:pt idx="3749">2189.3600000000006</cx:pt>
          <cx:pt idx="3750">2188.2799999999988</cx:pt>
          <cx:pt idx="3751">2178.1199999999999</cx:pt>
          <cx:pt idx="3752">2173.7199999999993</cx:pt>
          <cx:pt idx="3753">2160.7600000000002</cx:pt>
          <cx:pt idx="3754">2159.5599999999995</cx:pt>
          <cx:pt idx="3755">2153.920000000001</cx:pt>
          <cx:pt idx="3756">2151.4000000000015</cx:pt>
          <cx:pt idx="3757">2145.9599999999991</cx:pt>
          <cx:pt idx="3758">2137.0799999999999</cx:pt>
          <cx:pt idx="3759">2117.0799999999981</cx:pt>
          <cx:pt idx="3760">2110.2799999999988</cx:pt>
          <cx:pt idx="3761">2106.6400000000003</cx:pt>
          <cx:pt idx="3762">2101.8400000000001</cx:pt>
          <cx:pt idx="3763">2100.4000000000015</cx:pt>
          <cx:pt idx="3764">2088.5200000000004</cx:pt>
          <cx:pt idx="3765">2084.4400000000005</cx:pt>
          <cx:pt idx="3766">2080.8400000000001</cx:pt>
          <cx:pt idx="3767">2078.5999999999985</cx:pt>
          <cx:pt idx="3768">2077</cx:pt>
          <cx:pt idx="3769">2074.4800000000014</cx:pt>
          <cx:pt idx="3770">2072.9200000000001</cx:pt>
          <cx:pt idx="3771">2071.2399999999998</cx:pt>
          <cx:pt idx="3772">2052.2000000000007</cx:pt>
          <cx:pt idx="3773">2031.5599999999995</cx:pt>
          <cx:pt idx="3774">2020.4799999999996</cx:pt>
          <cx:pt idx="3775">2016.119999999999</cx:pt>
          <cx:pt idx="3776">2013.8800000000001</cx:pt>
          <cx:pt idx="3777">2009.5999999999985</cx:pt>
          <cx:pt idx="3778">2004.6800000000003</cx:pt>
          <cx:pt idx="3779">1996.6399999999994</cx:pt>
          <cx:pt idx="3780">1988.4799999999996</cx:pt>
          <cx:pt idx="3781">1983.8400000000001</cx:pt>
          <cx:pt idx="3782">1983.6399999999994</cx:pt>
          <cx:pt idx="3783">1980.3199999999997</cx:pt>
          <cx:pt idx="3784">1979.9200000000001</cx:pt>
          <cx:pt idx="3785">1976.0799999999981</cx:pt>
          <cx:pt idx="3786">1956.9200000000001</cx:pt>
          <cx:pt idx="3787">1948.2000000000007</cx:pt>
          <cx:pt idx="3788">1932.5599999999995</cx:pt>
          <cx:pt idx="3789">1924.5999999999985</cx:pt>
          <cx:pt idx="3790">1906.4799999999996</cx:pt>
          <cx:pt idx="3791">1886.1600000000008</cx:pt>
          <cx:pt idx="3792">1884.5999999999985</cx:pt>
          <cx:pt idx="3793">1879.4400000000005</cx:pt>
          <cx:pt idx="3794">1877.9599999999991</cx:pt>
          <cx:pt idx="3795">1873.880000000001</cx:pt>
          <cx:pt idx="3796">1869.9600000000009</cx:pt>
          <cx:pt idx="3797">1869.2399999999998</cx:pt>
          <cx:pt idx="3798">1864.2799999999988</cx:pt>
          <cx:pt idx="3799">1862.6399999999994</cx:pt>
          <cx:pt idx="3800">1861.0799999999999</cx:pt>
          <cx:pt idx="3801">1857.7600000000002</cx:pt>
          <cx:pt idx="3802">1846.8400000000001</cx:pt>
          <cx:pt idx="3803">1843.6800000000003</cx:pt>
          <cx:pt idx="3804">1843.4799999999996</cx:pt>
          <cx:pt idx="3805">1839.880000000001</cx:pt>
          <cx:pt idx="3806">1839.5599999999995</cx:pt>
          <cx:pt idx="3807">1837.2799999999988</cx:pt>
          <cx:pt idx="3808">1836.3199999999997</cx:pt>
          <cx:pt idx="3809">1816.2399999999998</cx:pt>
          <cx:pt idx="3810">1797.1599999999999</cx:pt>
          <cx:pt idx="3811">1787.6800000000003</cx:pt>
          <cx:pt idx="3812">1757.7999999999993</cx:pt>
          <cx:pt idx="3813">1752.6399999999994</cx:pt>
          <cx:pt idx="3814">1748.0799999999999</cx:pt>
          <cx:pt idx="3815">1739.880000000001</cx:pt>
          <cx:pt idx="3816">1735.6399999999994</cx:pt>
          <cx:pt idx="3817">1726.8400000000001</cx:pt>
          <cx:pt idx="3818">1722.1599999999999</cx:pt>
          <cx:pt idx="3819">1716.8400000000001</cx:pt>
          <cx:pt idx="3820">1716.1199999999999</cx:pt>
          <cx:pt idx="3821">1706.9600000000009</cx:pt>
          <cx:pt idx="3822">1706.5600000000013</cx:pt>
          <cx:pt idx="3823">1704.3199999999997</cx:pt>
          <cx:pt idx="3824">1696.6399999999994</cx:pt>
          <cx:pt idx="3825">1673.2800000000007</cx:pt>
          <cx:pt idx="3826">1670.5599999999995</cx:pt>
          <cx:pt idx="3827">1665.2000000000007</cx:pt>
          <cx:pt idx="3828">1662</cx:pt>
          <cx:pt idx="3829">1660.0399999999991</cx:pt>
          <cx:pt idx="3830">1651.9600000000009</cx:pt>
          <cx:pt idx="3831">1649.7600000000002</cx:pt>
          <cx:pt idx="3832">1647.119999999999</cx:pt>
          <cx:pt idx="3833">1642.2399999999998</cx:pt>
          <cx:pt idx="3834">1640.5200000000004</cx:pt>
          <cx:pt idx="3835">1634.4800000000014</cx:pt>
          <cx:pt idx="3836">1609.6399999999994</cx:pt>
          <cx:pt idx="3837">1579.880000000001</cx:pt>
          <cx:pt idx="3838">1575.6399999999994</cx:pt>
          <cx:pt idx="3839">1575.119999999999</cx:pt>
          <cx:pt idx="3840">1573.6399999999994</cx:pt>
          <cx:pt idx="3841">1545.880000000001</cx:pt>
          <cx:pt idx="3842">1535.2000000000007</cx:pt>
          <cx:pt idx="3843">1521.0400000000009</cx:pt>
          <cx:pt idx="3844">1513.2000000000007</cx:pt>
          <cx:pt idx="3845">1479.1199999999999</cx:pt>
          <cx:pt idx="3846">1470.0799999999999</cx:pt>
          <cx:pt idx="3847">1451.2000000000007</cx:pt>
          <cx:pt idx="3848">1434.5599999999995</cx:pt>
          <cx:pt idx="3849">1429.3999999999996</cx:pt>
          <cx:pt idx="3850">1429.3600000000006</cx:pt>
          <cx:pt idx="3851">1402.4800000000014</cx:pt>
          <cx:pt idx="3852">1397.7199999999993</cx:pt>
          <cx:pt idx="3853">1397.6800000000003</cx:pt>
          <cx:pt idx="3854">1396.8400000000001</cx:pt>
          <cx:pt idx="3855">1392.2000000000007</cx:pt>
          <cx:pt idx="3856">1386.5200000000004</cx:pt>
          <cx:pt idx="3857">1381.1599999999999</cx:pt>
          <cx:pt idx="3858">1372.3199999999997</cx:pt>
          <cx:pt idx="3859">1371.3999999999996</cx:pt>
          <cx:pt idx="3860">1368.9200000000019</cx:pt>
          <cx:pt idx="3861">1368.7200000000012</cx:pt>
          <cx:pt idx="3862">1362.4800000000014</cx:pt>
          <cx:pt idx="3863">1357.2399999999998</cx:pt>
          <cx:pt idx="3864">1356.3600000000006</cx:pt>
          <cx:pt idx="3865">1339.6800000000003</cx:pt>
          <cx:pt idx="3866">1324.7999999999993</cx:pt>
          <cx:pt idx="3867">1298.7200000000012</cx:pt>
          <cx:pt idx="3868">1296.1599999999999</cx:pt>
          <cx:pt idx="3869">1289.0799999999999</cx:pt>
          <cx:pt idx="3870">1280.3600000000006</cx:pt>
          <cx:pt idx="3871">1275.4799999999996</cx:pt>
          <cx:pt idx="3872">1264.6399999999994</cx:pt>
          <cx:pt idx="3873">1263.7999999999993</cx:pt>
          <cx:pt idx="3874">1260.4799999999996</cx:pt>
          <cx:pt idx="3875">1250.9600000000009</cx:pt>
          <cx:pt idx="3876">1243</cx:pt>
          <cx:pt idx="3877">1222.119999999999</cx:pt>
          <cx:pt idx="3878">1208.7999999999993</cx:pt>
          <cx:pt idx="3879">1184.8000000000011</cx:pt>
          <cx:pt idx="3880">1154.0400000000009</cx:pt>
          <cx:pt idx="3881">1133.7600000000002</cx:pt>
          <cx:pt idx="3882">1130.5600000000013</cx:pt>
          <cx:pt idx="3883">1125.8400000000001</cx:pt>
          <cx:pt idx="3884">1123.1599999999999</cx:pt>
          <cx:pt idx="3885">1103.2399999999998</cx:pt>
          <cx:pt idx="3886">1089.2399999999998</cx:pt>
          <cx:pt idx="3887">1083.7600000000002</cx:pt>
          <cx:pt idx="3888">1072.2800000000007</cx:pt>
          <cx:pt idx="3889">1047.2000000000007</cx:pt>
          <cx:pt idx="3890">1038.3600000000006</cx:pt>
          <cx:pt idx="3891">1030.9200000000019</cx:pt>
          <cx:pt idx="3892">1028.1999999999989</cx:pt>
          <cx:pt idx="3893">1014.3600000000006</cx:pt>
          <cx:pt idx="3894">1008.6399999999994</cx:pt>
          <cx:pt idx="3895">1007.1599999999999</cx:pt>
          <cx:pt idx="3896">994.52000000000044</cx:pt>
          <cx:pt idx="3897">952.31999999999971</cx:pt>
          <cx:pt idx="3898">937</cx:pt>
          <cx:pt idx="3899">910.71999999999935</cx:pt>
          <cx:pt idx="3900">903.72000000000116</cx:pt>
          <cx:pt idx="3901">900.47999999999956</cx:pt>
          <cx:pt idx="3902">874</cx:pt>
          <cx:pt idx="3903">862.20000000000073</cx:pt>
          <cx:pt idx="3904">822.59999999999854</cx:pt>
          <cx:pt idx="3905">820.31999999999971</cx:pt>
          <cx:pt idx="3906">816.88000000000102</cx:pt>
          <cx:pt idx="3907">794.15999999999985</cx:pt>
          <cx:pt idx="3908">788.11999999999989</cx:pt>
          <cx:pt idx="3909">783.15999999999985</cx:pt>
          <cx:pt idx="3910">769.59999999999854</cx:pt>
          <cx:pt idx="3911">740.23999999999978</cx:pt>
          <cx:pt idx="3912">730.04000000000087</cx:pt>
          <cx:pt idx="3913">672.72000000000116</cx:pt>
          <cx:pt idx="3914">653.55999999999949</cx:pt>
          <cx:pt idx="3915">646.88000000000102</cx:pt>
          <cx:pt idx="3916">638.27999999999884</cx:pt>
          <cx:pt idx="3917">619.15999999999985</cx:pt>
          <cx:pt idx="3918">611.84000000000015</cx:pt>
          <cx:pt idx="3919">557.92000000000007</cx:pt>
          <cx:pt idx="3920">540.44000000000051</cx:pt>
          <cx:pt idx="3921">537.27999999999884</cx:pt>
          <cx:pt idx="3922">513.88000000000102</cx:pt>
          <cx:pt idx="3923">494.44000000000051</cx:pt>
          <cx:pt idx="3924">478.23999999999978</cx:pt>
          <cx:pt idx="3925">467.36000000000058</cx:pt>
          <cx:pt idx="3926">460.56000000000131</cx:pt>
          <cx:pt idx="3927">454.11999999999898</cx:pt>
          <cx:pt idx="3928">439.88000000000011</cx:pt>
          <cx:pt idx="3929">408.11999999999898</cx:pt>
          <cx:pt idx="3930">333.31999999999971</cx:pt>
          <cx:pt idx="3931">310.51999999999862</cx:pt>
          <cx:pt idx="3932">284.52000000000044</cx:pt>
          <cx:pt idx="3933">278.07999999999993</cx:pt>
          <cx:pt idx="3934">277.20000000000073</cx:pt>
          <cx:pt idx="3935">250.84000000000015</cx:pt>
          <cx:pt idx="3936">250.03999999999905</cx:pt>
          <cx:pt idx="3937">201.95999999999913</cx:pt>
          <cx:pt idx="3938">166.04000000000087</cx:pt>
          <cx:pt idx="3939">156.84000000000015</cx:pt>
          <cx:pt idx="3940">87.680000000000291</cx:pt>
          <cx:pt idx="3941">87.239999999999782</cx:pt>
          <cx:pt idx="3942">82.200000000000728</cx:pt>
          <cx:pt idx="3943">74.760000000000218</cx:pt>
          <cx:pt idx="3944">13.399999999999636</cx:pt>
          <cx:pt idx="3945">-41</cx:pt>
          <cx:pt idx="3946">-63.920000000001892</cx:pt>
          <cx:pt idx="3947">-77</cx:pt>
          <cx:pt idx="3948">-107.52000000000044</cx:pt>
          <cx:pt idx="3949">-116.43999999999869</cx:pt>
          <cx:pt idx="3950">-120.63999999999942</cx:pt>
          <cx:pt idx="3951">-143.48000000000138</cx:pt>
          <cx:pt idx="3952">-160.31999999999971</cx:pt>
          <cx:pt idx="3953">-191.20000000000073</cx:pt>
          <cx:pt idx="3954">-203.44000000000051</cx:pt>
          <cx:pt idx="3955">-220.52000000000044</cx:pt>
          <cx:pt idx="3956">-236.43999999999869</cx:pt>
          <cx:pt idx="3957">-260.48000000000138</cx:pt>
          <cx:pt idx="3958">-281</cx:pt>
          <cx:pt idx="3959">-286.59999999999854</cx:pt>
          <cx:pt idx="3960">-309.60000000000036</cx:pt>
          <cx:pt idx="3961">-342.20000000000073</cx:pt>
          <cx:pt idx="3962">-382.23999999999978</cx:pt>
          <cx:pt idx="3963">-425.03999999999905</cx:pt>
          <cx:pt idx="3964">-542.59999999999854</cx:pt>
          <cx:pt idx="3965">-556.88000000000011</cx:pt>
          <cx:pt idx="3966">-571.84000000000015</cx:pt>
          <cx:pt idx="3967">-574.92000000000189</cx:pt>
          <cx:pt idx="3968">-619.55999999999949</cx:pt>
          <cx:pt idx="3969">-631.31999999999971</cx:pt>
          <cx:pt idx="3970">-658.96000000000095</cx:pt>
          <cx:pt idx="3971">-747.20000000000073</cx:pt>
          <cx:pt idx="3972">-880.92000000000007</cx:pt>
          <cx:pt idx="3973">-929.3199999999988</cx:pt>
          <cx:pt idx="3974">-981.23999999999978</cx:pt>
          <cx:pt idx="3975">-995.03999999999905</cx:pt>
          <cx:pt idx="3976">-999.59999999999854</cx:pt>
          <cx:pt idx="3977">-1159.5200000000004</cx:pt>
          <cx:pt idx="3978">-1212.2000000000007</cx:pt>
          <cx:pt idx="3979">-1231.3199999999997</cx:pt>
          <cx:pt idx="3980">-1231.7999999999993</cx:pt>
          <cx:pt idx="3981">-1241.9600000000009</cx:pt>
          <cx:pt idx="3982">-1296.7600000000002</cx:pt>
          <cx:pt idx="3983">-1432.4000000000015</cx:pt>
          <cx:pt idx="3984">-1475.2000000000007</cx:pt>
          <cx:pt idx="3985">-1495.9599999999991</cx:pt>
          <cx:pt idx="3986">-1498.2800000000007</cx:pt>
          <cx:pt idx="3987">-1539.4799999999996</cx:pt>
          <cx:pt idx="3988">-1681.7999999999993</cx:pt>
          <cx:pt idx="3989">-1718.7200000000012</cx:pt>
          <cx:pt idx="3990">-1793.0799999999999</cx:pt>
          <cx:pt idx="3991">-1960</cx:pt>
          <cx:pt idx="3992">-2497.9200000000001</cx:pt>
          <cx:pt idx="3993">-2514.3600000000006</cx:pt>
          <cx:pt idx="3994">-2561.7200000000012</cx:pt>
          <cx:pt idx="3995">-2891.5999999999985</cx:pt>
          <cx:pt idx="3996">-2920.9600000000009</cx:pt>
          <cx:pt idx="3997">-2929.2399999999998</cx:pt>
          <cx:pt idx="3998">-2984.6399999999994</cx:pt>
          <cx:pt idx="3999">-3163.3199999999997</cx:pt>
        </cx:lvl>
      </cx:numDim>
    </cx:data>
  </cx:chartData>
  <cx:chart>
    <cx:title pos="t" align="ctr" overlay="0">
      <cx:tx>
        <cx:txData>
          <cx:v>Fleet Net Revenue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 b="1"/>
          </a:pPr>
          <a:r>
            <a:rPr lang="en-US" sz="20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Fleet Net Revenue Distribution</a:t>
          </a:r>
        </a:p>
      </cx:txPr>
    </cx:title>
    <cx:plotArea>
      <cx:plotAreaRegion>
        <cx:series layoutId="clusteredColumn" uniqueId="{6D14A0BF-A46D-5145-8612-4C26BE481E18}">
          <cx:tx>
            <cx:txData>
              <cx:f>car_revenue!$L$1</cx:f>
              <cx:v> profitability_car 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tle>
          <cx:tx>
            <cx:txData>
              <cx:v>Net Revenue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r>
                <a:rPr lang="en-US" sz="16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3020102020204"/>
                </a:rPr>
                <a:t>Net Revenue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/>
            </a:pPr>
            <a:endParaRPr lang="en-US" sz="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3020102020204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r>
                <a:rPr lang="en-US" sz="16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Franklin Gothic Book" panose="020B0503020102020204"/>
                </a:rPr>
                <a:t>Frequency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>
                <a:solidFill>
                  <a:srgbClr val="595959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pPr>
            <a:endParaRPr lang="en-US" sz="16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CDE6-446C-AF44-B1E8-2FDDB2DB453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2868B-20A1-3C4D-BD89-AEF9B487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990384-2BDB-3547-B566-B66BBB32F7AF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AD8C-0211-3C40-B13F-D3839CB140BF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C389-8CA6-A24B-942B-5EB98D7CCF08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CAE6-69B9-B848-B9F9-86E5A73008E9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7A19-E3D3-0645-88C5-A7AFE030BF3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BE9-D2F8-F64D-9527-573F67FEFA47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2EC1-15F4-2341-B220-5BF33B9EEEAD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FEB4-2728-B04A-9BE9-E5C3D64B5681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7446-A100-7F4E-89A2-AFAD6EE39B0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A8C13-F2DC-4440-A813-7D5E4684D610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B5986-38DC-6D42-8971-C8D97417601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79960B-F203-1643-AB39-92A5D5DC0DE5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A74-663D-F046-BB3A-E8BD8C2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lareat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A173-844C-804B-8D22-E46324E3D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Cost/Revenue Recommendations</a:t>
            </a:r>
          </a:p>
          <a:p>
            <a:r>
              <a:rPr lang="en-US" i="1" dirty="0"/>
              <a:t>Anna Razdolskiy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28827-FCD4-0E4E-B293-777AF538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008" y="1130780"/>
            <a:ext cx="6096000" cy="2755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50935-3A8B-9348-8E08-68807EC3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0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FF8D-3D1A-BE4D-82F7-A3197E56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4: Set Short Term Minimum Price at $160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66F6246-504A-8245-BF2A-229EECBF8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22339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48753-E56B-3040-B53B-5E503A53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2252-B47D-6546-9D38-48484076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B51877-D8DE-464F-832F-1016F9640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12669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02F21-D99A-CA49-AB99-62F0947A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42CE-B576-9A46-A127-8DC10905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C80307-C8C6-5F4D-A85A-24AB6E3D1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913353"/>
              </p:ext>
            </p:extLst>
          </p:nvPr>
        </p:nvGraphicFramePr>
        <p:xfrm>
          <a:off x="1371600" y="1508760"/>
          <a:ext cx="9829801" cy="461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716">
                  <a:extLst>
                    <a:ext uri="{9D8B030D-6E8A-4147-A177-3AD203B41FA5}">
                      <a16:colId xmlns:a16="http://schemas.microsoft.com/office/drawing/2014/main" val="3179894568"/>
                    </a:ext>
                  </a:extLst>
                </a:gridCol>
                <a:gridCol w="1581017">
                  <a:extLst>
                    <a:ext uri="{9D8B030D-6E8A-4147-A177-3AD203B41FA5}">
                      <a16:colId xmlns:a16="http://schemas.microsoft.com/office/drawing/2014/main" val="3185861675"/>
                    </a:ext>
                  </a:extLst>
                </a:gridCol>
                <a:gridCol w="1581017">
                  <a:extLst>
                    <a:ext uri="{9D8B030D-6E8A-4147-A177-3AD203B41FA5}">
                      <a16:colId xmlns:a16="http://schemas.microsoft.com/office/drawing/2014/main" val="2558151522"/>
                    </a:ext>
                  </a:extLst>
                </a:gridCol>
                <a:gridCol w="1581017">
                  <a:extLst>
                    <a:ext uri="{9D8B030D-6E8A-4147-A177-3AD203B41FA5}">
                      <a16:colId xmlns:a16="http://schemas.microsoft.com/office/drawing/2014/main" val="3146170811"/>
                    </a:ext>
                  </a:extLst>
                </a:gridCol>
                <a:gridCol w="1581017">
                  <a:extLst>
                    <a:ext uri="{9D8B030D-6E8A-4147-A177-3AD203B41FA5}">
                      <a16:colId xmlns:a16="http://schemas.microsoft.com/office/drawing/2014/main" val="4206459420"/>
                    </a:ext>
                  </a:extLst>
                </a:gridCol>
                <a:gridCol w="1581017">
                  <a:extLst>
                    <a:ext uri="{9D8B030D-6E8A-4147-A177-3AD203B41FA5}">
                      <a16:colId xmlns:a16="http://schemas.microsoft.com/office/drawing/2014/main" val="2910583165"/>
                    </a:ext>
                  </a:extLst>
                </a:gridCol>
              </a:tblGrid>
              <a:tr h="6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Baseline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Charge 10% More at Airports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Fleet Renewal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Reqiure Min Rental Days (4)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Raise Min Price For Short Term Rentals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1818745760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2722338663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Number of cars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4,000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4,000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4,073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4,000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4,000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3482739426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Number of branches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2060456934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540274771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Gross Revenue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 $                       64,866,040.00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67,723,992.00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67,769,711.00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78,732,600.00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66,657,076.00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1515892454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Total Cost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31,789,351.36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31,789,351.36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34,077,787.80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31,789,351.36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31,789,351.36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727502729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Profitability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33,076,688.64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35,934,640.64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33,691,923.20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46,943,248.64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34,867,724.64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884441139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1941964621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Revenue per car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16,216.51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 $                              16,931.00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16,638.77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19,683.15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16,664.27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3959295201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Total Cost per car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7,947.34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7,947.34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8,366.75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7,947.34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7,947.34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2008148759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Profitability per car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8,269.17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8,983.66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8,272.02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11,735.81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    8,716.93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590856312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2891926052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Gross Revenue per branch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1,297,320.80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1,354,479.84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1,355,394.22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1,574,652.00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 $                         1,333,141.52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3970368665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Cost per branch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635,787.03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635,787.03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681,555.76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635,787.03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635,787.03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482808965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Profitability per branch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661,533.77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718,692.81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673,838.46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$                            938,864.97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 $                            697,354.49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4257224018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198139630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Total days rented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399,947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399,947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417,429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485,361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                                    399,947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2742369386"/>
                  </a:ext>
                </a:extLst>
              </a:tr>
              <a:tr h="23225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Days rented per car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   100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   100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   102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                                           121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                                           100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0" marR="7470" marT="7470" marB="0" anchor="ctr"/>
                </a:tc>
                <a:extLst>
                  <a:ext uri="{0D108BD9-81ED-4DB2-BD59-A6C34878D82A}">
                    <a16:rowId xmlns:a16="http://schemas.microsoft.com/office/drawing/2014/main" val="35148497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AA2FB-5307-EF43-ADDE-3D503811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1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1F98-90D7-C54E-8CDF-7C269A9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135A-EDC9-1D41-8C0A-A37B9DC3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Strategy</a:t>
            </a:r>
          </a:p>
          <a:p>
            <a:endParaRPr lang="en-US" dirty="0"/>
          </a:p>
          <a:p>
            <a:r>
              <a:rPr lang="en-US" dirty="0"/>
              <a:t>Fleet Renewal</a:t>
            </a:r>
          </a:p>
          <a:p>
            <a:endParaRPr lang="en-US" dirty="0"/>
          </a:p>
          <a:p>
            <a:r>
              <a:rPr lang="en-US" dirty="0"/>
              <a:t>Transaction Revenue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46F2-9D3A-6648-8803-475CF929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8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C749-3764-4749-85FF-410E6614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Baseline Metrics</a:t>
            </a:r>
            <a:br>
              <a:rPr lang="en-US" dirty="0"/>
            </a:br>
            <a:r>
              <a:rPr lang="en-US" sz="3600" i="1" dirty="0"/>
              <a:t>It’s Not a Picture; It’s a Movie</a:t>
            </a:r>
            <a:endParaRPr lang="en-US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115B67-7C80-2544-9976-8C3BD16B6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079220"/>
              </p:ext>
            </p:extLst>
          </p:nvPr>
        </p:nvGraphicFramePr>
        <p:xfrm>
          <a:off x="1508760" y="2171700"/>
          <a:ext cx="9601200" cy="39624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1771556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518665296"/>
                    </a:ext>
                  </a:extLst>
                </a:gridCol>
              </a:tblGrid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Number of cars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       4,000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45595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Number of branches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743642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Gross Revenue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                64,866,040.00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637249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Total Cost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$                       31,789,351.36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129481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Profitability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$                       33,076,688.64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35016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Revenue per car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                       16,216.51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753157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Total Cost per car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$                                7,947.34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17971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Profitability per car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$                                8,269.17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9136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Gross Revenue per branch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                  1,297,320.80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584302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Cost per branch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$                            635,787.03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154942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Profitability per branch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$                            661,533.77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134149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Total days rented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   399,947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73041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Days rented per car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          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7599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58365-1008-504C-A299-FA563EFB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7552-4676-E548-AA88-8B7B0CC1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Performance Across Branches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65EF96-BCDE-E340-A06B-4BB3724B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5734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86AB7-27F7-DF41-83F7-E3F01413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3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F6E6-48BC-0543-85F4-5F76D397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Charge More at Airports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A2DBCCA2-098E-C94D-B337-665C9EBB394F}"/>
              </a:ext>
            </a:extLst>
          </p:cNvPr>
          <p:cNvSpPr/>
          <p:nvPr/>
        </p:nvSpPr>
        <p:spPr>
          <a:xfrm>
            <a:off x="7656723" y="1505179"/>
            <a:ext cx="4059027" cy="142375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22</a:t>
            </a:r>
            <a:r>
              <a:rPr lang="en-US" dirty="0"/>
              <a:t> branches are at airports. Raising prices by 10% generates </a:t>
            </a:r>
            <a:r>
              <a:rPr lang="en-US" sz="2400" dirty="0"/>
              <a:t>$2.9M</a:t>
            </a:r>
            <a:r>
              <a:rPr lang="en-US" dirty="0"/>
              <a:t> in gross revenue.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144466A3-41DB-BB4C-BF84-07E8DC3C0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1075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F3120-5DF3-1941-8120-0C8B5A7D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302-56F4-B44A-871B-74270BE0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Fleet Renewal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F2220E6F-5022-A249-8919-802F5976C002}"/>
              </a:ext>
            </a:extLst>
          </p:cNvPr>
          <p:cNvSpPr/>
          <p:nvPr/>
        </p:nvSpPr>
        <p:spPr>
          <a:xfrm>
            <a:off x="7158038" y="1457322"/>
            <a:ext cx="4243387" cy="174307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55 Non-profitable vehicles lost -$58K. 100 Most profitable models totaled $1.9M in net revenue.</a:t>
            </a:r>
            <a:endParaRPr lang="en-US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C38CEB39-72FB-9E44-8629-EC8A03A53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7022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C4532-1EBB-4E4C-A521-FF95CE86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487E-A701-F94E-8C2A-58A048A3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Number of Short Term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C674DD-9C79-8649-ACAA-AD17A8285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27552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25C35-8FA7-CB47-B7A2-5A4CEAB4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607A-1291-1041-B687-C68B4FA6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Require Minimum Rental Period 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36331DD-52A8-084D-B31A-0884A969D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35025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A1735-ACE8-4746-B7B0-30AE8407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0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3E03-DD3D-3641-9CC4-436825E2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Charge Min Price for Short-Term Rentals?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4CF8708-7415-5F43-826E-366C4C849B2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9507862"/>
                  </p:ext>
                </p:extLst>
              </p:nvPr>
            </p:nvGraphicFramePr>
            <p:xfrm>
              <a:off x="1371600" y="2286000"/>
              <a:ext cx="9601200" cy="3581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A4CF8708-7415-5F43-826E-366C4C849B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286000"/>
                <a:ext cx="9601200" cy="3581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0C71A-B7DD-7240-9160-B55A4DF2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853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1358</TotalTime>
  <Words>472</Words>
  <Application>Microsoft Macintosh PowerPoint</Application>
  <PresentationFormat>Widescreen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lareat</vt:lpstr>
      <vt:lpstr>Performance Summary</vt:lpstr>
      <vt:lpstr>2018 Baseline Metrics It’s Not a Picture; It’s a Movie</vt:lpstr>
      <vt:lpstr>Homogeneous Performance Across Branches</vt:lpstr>
      <vt:lpstr>Strategy 1: Charge More at Airports</vt:lpstr>
      <vt:lpstr>Strategy 2: Fleet Renewal</vt:lpstr>
      <vt:lpstr>Large Number of Short Term Transactions</vt:lpstr>
      <vt:lpstr>Strategy 3: Require Minimum Rental Period </vt:lpstr>
      <vt:lpstr>Why Charge Min Price for Short-Term Rentals?</vt:lpstr>
      <vt:lpstr>Strategy 4: Set Short Term Minimum Price at $160</vt:lpstr>
      <vt:lpstr>Revenue Comparison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Razdolskiy</dc:creator>
  <cp:lastModifiedBy>Yuriy Razdolskiy</cp:lastModifiedBy>
  <cp:revision>49</cp:revision>
  <dcterms:created xsi:type="dcterms:W3CDTF">2019-10-08T18:59:57Z</dcterms:created>
  <dcterms:modified xsi:type="dcterms:W3CDTF">2019-10-16T16:51:35Z</dcterms:modified>
</cp:coreProperties>
</file>