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5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F79D-C83C-4EE6-B0C2-F1DDA191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65F9-FC54-48F3-878E-79064E76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F98A-F73D-4ABC-B5C4-FB49135F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E146-CF12-4BD3-95D0-E1BF721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33C4-51A9-4B58-82D7-5CA0EB12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79AB-A775-415A-9D5C-40A597C1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57A5B-C2E7-4792-82BF-32D36AE40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F08D-10AC-4F22-B999-E5A70603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BCEE-8D91-4946-B035-15DC8ED0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4482-46E5-42B7-9D34-71B57D5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D6FD0-24EA-46BE-AE2E-8D337E7F5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06321-2137-4FF0-8F0F-09A11A2BE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2CB4-8A05-4C98-BBBE-3BEE514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6374-C582-4547-9886-267E297F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002D-445C-4FD8-92E3-6C888889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0D89-4E29-4177-A1D3-BCA715F2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A4B0-931F-40C6-934A-A1DD71CD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D37C-932E-4D4B-9040-79669520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6C89-AC22-4BF4-8EA6-CE6DE0A6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53C8-4B55-477A-ADFC-3130C5CC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2AD5-70C9-4A4D-8570-918B8B56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524FF-4A17-45DA-8C06-26F070A5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2F2B-A851-4C4A-B3BE-5B1FBD1D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F801-D13D-47B4-8161-DE7C6927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01C4-ED7B-43B2-894E-E576C75C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A686-49FE-4325-A434-DEDEBD30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BEF-0B80-4A05-9251-043B40AAB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ABA6-930D-4FC5-A41D-CD8E253EB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AACE-ADA7-489D-9F39-C7541F62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E4F35-4C04-4C6E-85FE-6B97F5A1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352EB-2A92-416A-95CB-0DA2C559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B217-E785-4404-9E7A-32A7BE5D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48DB-C5FA-4277-9C6F-013D4CB3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1A274-9AB4-4236-B907-CDBBB18F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3AB9B-6444-4F78-8563-506939377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79A1B-EC13-4DAB-962E-70262CF41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CAB3A-3A1B-4F9A-9353-0F2D23CB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2AA74-43E9-4AC2-9357-9FEF261A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0D244-FA32-4656-8E66-9DDA123E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15A-06F4-4A28-8709-F7BDA63F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28B45-6507-4771-9955-D1EBF05C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6B0C-615E-4373-8554-EF8DB2A2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EEA0F-7914-418F-AFED-8D19BBEC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5E82-13FA-409F-9B40-B55D0B20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BC66-A710-424E-A6A6-AC2CC6D8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1890-B025-46B6-8E7F-B0267B8E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DEE9-9898-4B7F-A838-F73379F1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DD01-A38C-49E0-BFDB-469C03AF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1DAA8-C067-4D20-9373-CE0984D7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0274-A13A-4FC7-B1B7-BCE14DD9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A196-D981-44DA-90EA-15957F59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6B9D-952E-4D13-9DF6-7AE1145F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8B45-E670-4BE6-BB13-8B7325A7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2C69E-B1BB-41E0-9FDC-2429666D1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05627-14F0-402E-8CDF-1DC64FAD3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786E-30E8-4BC9-B753-F7F958A7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5CC0-7B59-48D3-BA2D-E52D30ED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8DB5-1AAF-4B44-A8CB-56158CC1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B110F-A2C8-451E-91DB-28F624D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F6C0-2A1D-4626-B254-C8686D0B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B14F-76ED-4C1A-BA72-33620832B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5BBF-2E49-4134-BE03-DA657E0770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D51C-8D13-4EA7-B32F-5815BCFCC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C6A5-B06F-487A-B573-1ADA20560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BE02-EBAD-4E47-9490-F8EC543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s-tricks.com/css-media-queri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aximwow70.github.io/corporate-landing-page/" TargetMode="External"/><Relationship Id="rId3" Type="http://schemas.openxmlformats.org/officeDocument/2006/relationships/hyperlink" Target="https://www.youtube.com/watch?v=z3GS5oYGq5U&amp;list=PLM6XATa8CAG4F9nAIYNS5oAiPotxwLFIr&amp;index=4&amp;ab_channel=%D0%A4%D1%80%D1%96%D0%BB%D0%B0%D0%BD%D1%81%D0%B5%D1%80%D0%BF%D0%BE%D0%B6%D0%B8%D1%82%D1%82%D1%8E" TargetMode="External"/><Relationship Id="rId7" Type="http://schemas.openxmlformats.org/officeDocument/2006/relationships/hyperlink" Target="https://freebiesbug.com/psd-freebies/corporate-landing-page/" TargetMode="External"/><Relationship Id="rId2" Type="http://schemas.openxmlformats.org/officeDocument/2006/relationships/hyperlink" Target="https://html5book.ru/osnovy-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biesbug.com/psd-freebies/personal-website-psd-template-2/" TargetMode="External"/><Relationship Id="rId5" Type="http://schemas.openxmlformats.org/officeDocument/2006/relationships/hyperlink" Target="https://flexboxfroggy.com/#ru" TargetMode="External"/><Relationship Id="rId4" Type="http://schemas.openxmlformats.org/officeDocument/2006/relationships/hyperlink" Target="https://flukeout.github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Media_Queries/Using_media_que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E510FB-53FD-45C8-858E-6D0E427F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102"/>
            <a:ext cx="6096000" cy="432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0D94F0-2192-49AA-BF9A-CE72F131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265102"/>
            <a:ext cx="6096000" cy="432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A20ED9-D134-4955-8E81-E2B93B57D8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814513"/>
            <a:ext cx="118681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2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ED83D-D3E5-4335-ADE9-8365926DFDE3}"/>
              </a:ext>
            </a:extLst>
          </p:cNvPr>
          <p:cNvSpPr txBox="1"/>
          <p:nvPr/>
        </p:nvSpPr>
        <p:spPr>
          <a:xfrm>
            <a:off x="1785158" y="1274564"/>
            <a:ext cx="86216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How do responsive and adaptive design compare?</a:t>
            </a:r>
          </a:p>
          <a:p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Layout 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Load time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Difficulty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Flexibility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SEO friendliness</a:t>
            </a:r>
          </a:p>
        </p:txBody>
      </p:sp>
    </p:spTree>
    <p:extLst>
      <p:ext uri="{BB962C8B-B14F-4D97-AF65-F5344CB8AC3E}">
        <p14:creationId xmlns:p14="http://schemas.microsoft.com/office/powerpoint/2010/main" val="143006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vantages and Disadvantages of Twitter | Social Media Manager">
            <a:extLst>
              <a:ext uri="{FF2B5EF4-FFF2-40B4-BE49-F238E27FC236}">
                <a16:creationId xmlns:a16="http://schemas.microsoft.com/office/drawing/2014/main" id="{D622B2B4-6FE7-42A2-85A0-C737D5C0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49" y="633694"/>
            <a:ext cx="5236585" cy="23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C487C2-9400-44DF-8092-96AF37AF302E}"/>
              </a:ext>
            </a:extLst>
          </p:cNvPr>
          <p:cNvSpPr txBox="1"/>
          <p:nvPr/>
        </p:nvSpPr>
        <p:spPr>
          <a:xfrm>
            <a:off x="454864" y="3167390"/>
            <a:ext cx="523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Advantages of responsive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A2E7-D237-40BF-9B34-D13D706C8222}"/>
              </a:ext>
            </a:extLst>
          </p:cNvPr>
          <p:cNvSpPr txBox="1"/>
          <p:nvPr/>
        </p:nvSpPr>
        <p:spPr>
          <a:xfrm>
            <a:off x="6217922" y="3167390"/>
            <a:ext cx="568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Disadvantages of responsive design</a:t>
            </a:r>
          </a:p>
          <a:p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1B0-8BEB-458E-BD57-D470A85A7CA6}"/>
              </a:ext>
            </a:extLst>
          </p:cNvPr>
          <p:cNvSpPr txBox="1"/>
          <p:nvPr/>
        </p:nvSpPr>
        <p:spPr>
          <a:xfrm>
            <a:off x="633439" y="4285314"/>
            <a:ext cx="54059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Seamless experience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Fewer maintenance tasks</a:t>
            </a:r>
            <a:endParaRPr lang="en-US" sz="2400" dirty="0">
              <a:solidFill>
                <a:srgbClr val="33333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More budget-friendly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Improve crawling and indexing efficiency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More search engine friendly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F7BEE-81C4-4473-AA83-44CE63C3FE89}"/>
              </a:ext>
            </a:extLst>
          </p:cNvPr>
          <p:cNvSpPr txBox="1"/>
          <p:nvPr/>
        </p:nvSpPr>
        <p:spPr>
          <a:xfrm>
            <a:off x="6500438" y="4285314"/>
            <a:ext cx="477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Slower page loading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Difficulty integrating advertisements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1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vantages and Disadvantages of Twitter | Social Media Manager">
            <a:extLst>
              <a:ext uri="{FF2B5EF4-FFF2-40B4-BE49-F238E27FC236}">
                <a16:creationId xmlns:a16="http://schemas.microsoft.com/office/drawing/2014/main" id="{D622B2B4-6FE7-42A2-85A0-C737D5C0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07" y="741416"/>
            <a:ext cx="5236585" cy="23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C487C2-9400-44DF-8092-96AF37AF302E}"/>
              </a:ext>
            </a:extLst>
          </p:cNvPr>
          <p:cNvSpPr txBox="1"/>
          <p:nvPr/>
        </p:nvSpPr>
        <p:spPr>
          <a:xfrm>
            <a:off x="741564" y="3429000"/>
            <a:ext cx="523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Advantages of adaptive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A2E7-D237-40BF-9B34-D13D706C8222}"/>
              </a:ext>
            </a:extLst>
          </p:cNvPr>
          <p:cNvSpPr txBox="1"/>
          <p:nvPr/>
        </p:nvSpPr>
        <p:spPr>
          <a:xfrm>
            <a:off x="6504622" y="3429000"/>
            <a:ext cx="568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Disadvantages of adaptive design</a:t>
            </a:r>
          </a:p>
          <a:p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1B0-8BEB-458E-BD57-D470A85A7CA6}"/>
              </a:ext>
            </a:extLst>
          </p:cNvPr>
          <p:cNvSpPr txBox="1"/>
          <p:nvPr/>
        </p:nvSpPr>
        <p:spPr>
          <a:xfrm>
            <a:off x="920139" y="4546924"/>
            <a:ext cx="3932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Highly targeted for each user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Faster load times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Optimized for advertising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Reusable existing website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F7BEE-81C4-4473-AA83-44CE63C3FE89}"/>
              </a:ext>
            </a:extLst>
          </p:cNvPr>
          <p:cNvSpPr txBox="1"/>
          <p:nvPr/>
        </p:nvSpPr>
        <p:spPr>
          <a:xfrm>
            <a:off x="6960565" y="4546924"/>
            <a:ext cx="4775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Labor-intensive to create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Harder to maintain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0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134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Media Queries - Seobility Wiki">
            <a:hlinkClick r:id="rId2"/>
            <a:extLst>
              <a:ext uri="{FF2B5EF4-FFF2-40B4-BE49-F238E27FC236}">
                <a16:creationId xmlns:a16="http://schemas.microsoft.com/office/drawing/2014/main" id="{1A03A80C-8C2D-4A6A-BDCC-54AF9D560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6" b="1862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4" name="Group 136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8205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6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D102-4AC1-6458-4CEE-89B57E9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FE74-35A5-9BFE-BC05-18FE2441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https://html5book.ru/osnovy-html/</a:t>
            </a:r>
            <a:endParaRPr lang="en-US" dirty="0"/>
          </a:p>
          <a:p>
            <a:r>
              <a:rPr lang="en-US" dirty="0">
                <a:hlinkClick r:id="rId3"/>
              </a:rPr>
              <a:t>HTML </a:t>
            </a:r>
            <a:r>
              <a:rPr lang="en-US" dirty="0" err="1">
                <a:hlinkClick r:id="rId3"/>
              </a:rPr>
              <a:t>youtube</a:t>
            </a:r>
            <a:endParaRPr lang="en-US" dirty="0"/>
          </a:p>
          <a:p>
            <a:r>
              <a:rPr lang="en-US" dirty="0">
                <a:hlinkClick r:id="rId4"/>
              </a:rPr>
              <a:t>https://flukeout.github.io/</a:t>
            </a:r>
            <a:endParaRPr lang="en-US" dirty="0"/>
          </a:p>
          <a:p>
            <a:r>
              <a:rPr lang="en-US" dirty="0">
                <a:hlinkClick r:id="rId5"/>
              </a:rPr>
              <a:t>https://flexboxfroggy.com/#ru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https://freebiesbug.com/psd-freebies/personal-website-psd-template-2/</a:t>
            </a:r>
            <a:endParaRPr lang="en-US" dirty="0"/>
          </a:p>
          <a:p>
            <a:r>
              <a:rPr lang="en-US" dirty="0">
                <a:hlinkClick r:id="rId7"/>
              </a:rPr>
              <a:t>https://freebiesbug.com/psd-freebies/corporate-landing-page/</a:t>
            </a:r>
            <a:endParaRPr lang="en-US" dirty="0"/>
          </a:p>
          <a:p>
            <a:r>
              <a:rPr lang="en-US" dirty="0">
                <a:hlinkClick r:id="rId8"/>
              </a:rPr>
              <a:t>https://maximwow70.github.io/corporate-landing-page/</a:t>
            </a:r>
            <a:endParaRPr lang="en-US" dirty="0"/>
          </a:p>
          <a:p>
            <a:r>
              <a:rPr lang="en-US" dirty="0"/>
              <a:t>https://github.com/maximwow70/maximwow70.github.io/tree/master/corporate-landing-page</a:t>
            </a:r>
          </a:p>
        </p:txBody>
      </p:sp>
    </p:spTree>
    <p:extLst>
      <p:ext uri="{BB962C8B-B14F-4D97-AF65-F5344CB8AC3E}">
        <p14:creationId xmlns:p14="http://schemas.microsoft.com/office/powerpoint/2010/main" val="114889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D102-4AC1-6458-4CEE-89B57E9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FE74-35A5-9BFE-BC05-18FE2441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https://developer.mozilla.org/ru/docs/Web/CSS/Media_Queries/Using_media_queries</a:t>
            </a:r>
            <a:endParaRPr lang="en-US" dirty="0"/>
          </a:p>
          <a:p>
            <a:r>
              <a:rPr lang="en-US" dirty="0"/>
              <a:t>https://ru.bem.info/methodology/</a:t>
            </a:r>
          </a:p>
        </p:txBody>
      </p:sp>
    </p:spTree>
    <p:extLst>
      <p:ext uri="{BB962C8B-B14F-4D97-AF65-F5344CB8AC3E}">
        <p14:creationId xmlns:p14="http://schemas.microsoft.com/office/powerpoint/2010/main" val="203789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AA299F15E939468D5B9D9F369C29FE" ma:contentTypeVersion="12" ma:contentTypeDescription="Create a new document." ma:contentTypeScope="" ma:versionID="27425fd7a7e9c3b0741561a623a77e17">
  <xsd:schema xmlns:xsd="http://www.w3.org/2001/XMLSchema" xmlns:xs="http://www.w3.org/2001/XMLSchema" xmlns:p="http://schemas.microsoft.com/office/2006/metadata/properties" xmlns:ns2="eeda2abb-b16a-47d7-b293-42938ec1b45b" xmlns:ns3="d19106c0-fb29-4f4f-b172-e670ac4162b3" targetNamespace="http://schemas.microsoft.com/office/2006/metadata/properties" ma:root="true" ma:fieldsID="6375b994d17e2cb476d9955ec60ce03d" ns2:_="" ns3:_="">
    <xsd:import namespace="eeda2abb-b16a-47d7-b293-42938ec1b45b"/>
    <xsd:import namespace="d19106c0-fb29-4f4f-b172-e670ac416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a2abb-b16a-47d7-b293-42938ec1b4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106c0-fb29-4f4f-b172-e670ac4162b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00257-0AC8-41D6-A3A6-9A5571D71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da2abb-b16a-47d7-b293-42938ec1b45b"/>
    <ds:schemaRef ds:uri="d19106c0-fb29-4f4f-b172-e670ac4162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491AF2-8003-4F09-951E-1270D5F560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D062F-5506-4289-ABF1-FB4EA2E90E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186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Viachaslau Auchynnikau</dc:creator>
  <cp:lastModifiedBy>Maksim Samuilionak</cp:lastModifiedBy>
  <cp:revision>5</cp:revision>
  <dcterms:created xsi:type="dcterms:W3CDTF">2020-11-15T22:15:31Z</dcterms:created>
  <dcterms:modified xsi:type="dcterms:W3CDTF">2022-08-29T11:48:04Z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0x010100B2AA299F15E939468D5B9D9F369C29FE</vt:lpwstr>
  </property>
</Properties>
</file>