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Montserrat"/>
      <p:regular r:id="rId46"/>
      <p:bold r:id="rId47"/>
      <p:italic r:id="rId48"/>
      <p:boldItalic r:id="rId49"/>
    </p:embeddedFont>
    <p:embeddedFont>
      <p:font typeface="Montserrat Black"/>
      <p:bold r:id="rId50"/>
      <p:boldItalic r:id="rId51"/>
    </p:embeddedFont>
    <p:embeddedFont>
      <p:font typeface="Montserrat ExtraBold"/>
      <p:bold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Montserrat-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italic.fntdata"/><Relationship Id="rId47" Type="http://schemas.openxmlformats.org/officeDocument/2006/relationships/font" Target="fonts/Montserrat-bold.fntdata"/><Relationship Id="rId49"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Black-boldItalic.fntdata"/><Relationship Id="rId50" Type="http://schemas.openxmlformats.org/officeDocument/2006/relationships/font" Target="fonts/MontserratBlack-bold.fntdata"/><Relationship Id="rId53" Type="http://schemas.openxmlformats.org/officeDocument/2006/relationships/font" Target="fonts/MontserratExtraBold-boldItalic.fntdata"/><Relationship Id="rId52" Type="http://schemas.openxmlformats.org/officeDocument/2006/relationships/font" Target="fonts/MontserratExtraBo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a4b07d14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a4b07d14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8a238e51c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8a238e51c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8a238e51c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8a238e51c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8a238e51c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8a238e51c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8a238e51c8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8a238e51c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8a238e51c8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8a238e51c8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8a238e51c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8a238e51c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8a238e51c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8a238e51c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8a238e51c8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8a238e51c8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8a238e51c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8a238e51c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8a238e51c8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8a238e51c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8a238e51c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8a238e51c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8a238e51c8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8a238e51c8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8a238e51c8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8a238e51c8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8a238e51c8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8a238e51c8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8a238e51c8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8a238e51c8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8a238e51c8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8a238e51c8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8a238e51c8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8a238e51c8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8a47ee30a1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8a47ee30a1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8a47ee30a1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8a47ee30a1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8a47ee30a1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8a47ee30a1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8a47ee30a1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8a47ee30a1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8a238e51c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8a238e51c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8a238e51c8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8a238e51c8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8a238e51c8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8a238e51c8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8a47ee30a1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8a47ee30a1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8a47ee30a1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8a47ee30a1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8a47ee30a1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8a47ee30a1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8a47ee30a1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8a47ee30a1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8a238e51c8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8a238e51c8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8a238e51c8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8a238e51c8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8a238e51c8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8a238e51c8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8a238e51c8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8a238e51c8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8a238e51c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8a238e51c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8a238e51c8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8a238e51c8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80aeea1a29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0aeea1a29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8a238e51c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8a238e51c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8a238e51c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8a238e51c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8a238e51c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8a238e51c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8a238e51c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8a238e51c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1.jp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3.jpg"/><Relationship Id="rId3"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4.jpg"/><Relationship Id="rId3"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 Id="rId3"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 Id="rId3"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jpg"/><Relationship Id="rId3"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01" type="title">
  <p:cSld name="TITLE">
    <p:bg>
      <p:bgPr>
        <a:solidFill>
          <a:srgbClr val="57068C"/>
        </a:solidFill>
      </p:bgPr>
    </p:bg>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1" y="0"/>
            <a:ext cx="9144000" cy="5143497"/>
          </a:xfrm>
          <a:prstGeom prst="rect">
            <a:avLst/>
          </a:prstGeom>
          <a:noFill/>
          <a:ln>
            <a:noFill/>
          </a:ln>
        </p:spPr>
      </p:pic>
      <p:sp>
        <p:nvSpPr>
          <p:cNvPr id="10" name="Google Shape;10;p2"/>
          <p:cNvSpPr txBox="1"/>
          <p:nvPr>
            <p:ph type="title"/>
          </p:nvPr>
        </p:nvSpPr>
        <p:spPr>
          <a:xfrm>
            <a:off x="316949" y="1243943"/>
            <a:ext cx="8265600" cy="19098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None/>
              <a:defRPr sz="7600">
                <a:solidFill>
                  <a:schemeClr val="lt1"/>
                </a:solidFill>
                <a:latin typeface="Montserrat Black"/>
                <a:ea typeface="Montserrat Black"/>
                <a:cs typeface="Montserrat Black"/>
                <a:sym typeface="Montserrat Black"/>
              </a:defRPr>
            </a:lvl1pPr>
            <a:lvl2pPr lvl="1">
              <a:spcBef>
                <a:spcPts val="0"/>
              </a:spcBef>
              <a:spcAft>
                <a:spcPts val="0"/>
              </a:spcAft>
              <a:buNone/>
              <a:defRPr>
                <a:solidFill>
                  <a:schemeClr val="lt1"/>
                </a:solidFill>
                <a:latin typeface="Montserrat"/>
                <a:ea typeface="Montserrat"/>
                <a:cs typeface="Montserrat"/>
                <a:sym typeface="Montserrat"/>
              </a:defRPr>
            </a:lvl2pPr>
            <a:lvl3pPr lvl="2">
              <a:spcBef>
                <a:spcPts val="0"/>
              </a:spcBef>
              <a:spcAft>
                <a:spcPts val="0"/>
              </a:spcAft>
              <a:buNone/>
              <a:defRPr>
                <a:solidFill>
                  <a:schemeClr val="lt1"/>
                </a:solidFill>
                <a:latin typeface="Montserrat"/>
                <a:ea typeface="Montserrat"/>
                <a:cs typeface="Montserrat"/>
                <a:sym typeface="Montserrat"/>
              </a:defRPr>
            </a:lvl3pPr>
            <a:lvl4pPr lvl="3">
              <a:spcBef>
                <a:spcPts val="0"/>
              </a:spcBef>
              <a:spcAft>
                <a:spcPts val="0"/>
              </a:spcAft>
              <a:buNone/>
              <a:defRPr>
                <a:solidFill>
                  <a:schemeClr val="lt1"/>
                </a:solidFill>
                <a:latin typeface="Montserrat"/>
                <a:ea typeface="Montserrat"/>
                <a:cs typeface="Montserrat"/>
                <a:sym typeface="Montserrat"/>
              </a:defRPr>
            </a:lvl4pPr>
            <a:lvl5pPr lvl="4">
              <a:spcBef>
                <a:spcPts val="0"/>
              </a:spcBef>
              <a:spcAft>
                <a:spcPts val="0"/>
              </a:spcAft>
              <a:buNone/>
              <a:defRPr>
                <a:solidFill>
                  <a:schemeClr val="lt1"/>
                </a:solidFill>
                <a:latin typeface="Montserrat"/>
                <a:ea typeface="Montserrat"/>
                <a:cs typeface="Montserrat"/>
                <a:sym typeface="Montserrat"/>
              </a:defRPr>
            </a:lvl5pPr>
            <a:lvl6pPr lvl="5">
              <a:spcBef>
                <a:spcPts val="0"/>
              </a:spcBef>
              <a:spcAft>
                <a:spcPts val="0"/>
              </a:spcAft>
              <a:buNone/>
              <a:defRPr>
                <a:solidFill>
                  <a:schemeClr val="lt1"/>
                </a:solidFill>
                <a:latin typeface="Montserrat"/>
                <a:ea typeface="Montserrat"/>
                <a:cs typeface="Montserrat"/>
                <a:sym typeface="Montserrat"/>
              </a:defRPr>
            </a:lvl6pPr>
            <a:lvl7pPr lvl="6">
              <a:spcBef>
                <a:spcPts val="0"/>
              </a:spcBef>
              <a:spcAft>
                <a:spcPts val="0"/>
              </a:spcAft>
              <a:buNone/>
              <a:defRPr>
                <a:solidFill>
                  <a:schemeClr val="lt1"/>
                </a:solidFill>
                <a:latin typeface="Montserrat"/>
                <a:ea typeface="Montserrat"/>
                <a:cs typeface="Montserrat"/>
                <a:sym typeface="Montserrat"/>
              </a:defRPr>
            </a:lvl7pPr>
            <a:lvl8pPr lvl="7">
              <a:spcBef>
                <a:spcPts val="0"/>
              </a:spcBef>
              <a:spcAft>
                <a:spcPts val="0"/>
              </a:spcAft>
              <a:buNone/>
              <a:defRPr>
                <a:solidFill>
                  <a:schemeClr val="lt1"/>
                </a:solidFill>
                <a:latin typeface="Montserrat"/>
                <a:ea typeface="Montserrat"/>
                <a:cs typeface="Montserrat"/>
                <a:sym typeface="Montserrat"/>
              </a:defRPr>
            </a:lvl8pPr>
            <a:lvl9pPr lvl="8">
              <a:spcBef>
                <a:spcPts val="0"/>
              </a:spcBef>
              <a:spcAft>
                <a:spcPts val="0"/>
              </a:spcAft>
              <a:buNone/>
              <a:defRPr>
                <a:solidFill>
                  <a:schemeClr val="lt1"/>
                </a:solidFill>
                <a:latin typeface="Montserrat"/>
                <a:ea typeface="Montserrat"/>
                <a:cs typeface="Montserrat"/>
                <a:sym typeface="Montserrat"/>
              </a:defRPr>
            </a:lvl9pPr>
          </a:lstStyle>
          <a:p/>
        </p:txBody>
      </p:sp>
      <p:pic>
        <p:nvPicPr>
          <p:cNvPr descr="New York University logo" id="11" name="Google Shape;11;p2"/>
          <p:cNvPicPr preferRelativeResize="0"/>
          <p:nvPr/>
        </p:nvPicPr>
        <p:blipFill rotWithShape="1">
          <a:blip r:embed="rId3">
            <a:alphaModFix/>
          </a:blip>
          <a:srcRect b="0" l="0" r="0" t="0"/>
          <a:stretch/>
        </p:blipFill>
        <p:spPr>
          <a:xfrm>
            <a:off x="407175" y="427947"/>
            <a:ext cx="1049175" cy="356100"/>
          </a:xfrm>
          <a:prstGeom prst="rect">
            <a:avLst/>
          </a:prstGeom>
          <a:noFill/>
          <a:ln>
            <a:noFill/>
          </a:ln>
        </p:spPr>
      </p:pic>
      <p:sp>
        <p:nvSpPr>
          <p:cNvPr id="12" name="Google Shape;12;p2"/>
          <p:cNvSpPr txBox="1"/>
          <p:nvPr>
            <p:ph idx="1" type="subTitle"/>
          </p:nvPr>
        </p:nvSpPr>
        <p:spPr>
          <a:xfrm>
            <a:off x="307600" y="3119750"/>
            <a:ext cx="4761000" cy="779400"/>
          </a:xfrm>
          <a:prstGeom prst="rect">
            <a:avLst/>
          </a:prstGeom>
        </p:spPr>
        <p:txBody>
          <a:bodyPr anchorCtr="0" anchor="t" bIns="91425" lIns="91425" spcFirstLastPara="1" rIns="91425" wrap="square" tIns="91425">
            <a:noAutofit/>
          </a:bodyPr>
          <a:lstStyle>
            <a:lvl1pPr lvl="0">
              <a:spcBef>
                <a:spcPts val="0"/>
              </a:spcBef>
              <a:spcAft>
                <a:spcPts val="0"/>
              </a:spcAft>
              <a:buNone/>
              <a:defRPr sz="2000">
                <a:solidFill>
                  <a:srgbClr val="FFFFFF"/>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
        <p:nvSpPr>
          <p:cNvPr id="13" name="Google Shape;13;p2"/>
          <p:cNvSpPr txBox="1"/>
          <p:nvPr>
            <p:ph idx="2" type="body"/>
          </p:nvPr>
        </p:nvSpPr>
        <p:spPr>
          <a:xfrm>
            <a:off x="307600" y="4145050"/>
            <a:ext cx="2436000" cy="657600"/>
          </a:xfrm>
          <a:prstGeom prst="rect">
            <a:avLst/>
          </a:prstGeom>
        </p:spPr>
        <p:txBody>
          <a:bodyPr anchorCtr="0" anchor="t" bIns="91425" lIns="91425" spcFirstLastPara="1" rIns="91425" wrap="square" tIns="91425">
            <a:noAutofit/>
          </a:bodyPr>
          <a:lstStyle>
            <a:lvl1pPr indent="-298450" lvl="0" marL="457200">
              <a:lnSpc>
                <a:spcPct val="125000"/>
              </a:lnSpc>
              <a:spcBef>
                <a:spcPts val="0"/>
              </a:spcBef>
              <a:spcAft>
                <a:spcPts val="0"/>
              </a:spcAft>
              <a:buClr>
                <a:srgbClr val="FFFFFF"/>
              </a:buClr>
              <a:buSzPts val="1100"/>
              <a:buFont typeface="Montserrat ExtraBold"/>
              <a:buChar char="●"/>
              <a:defRPr sz="1100">
                <a:solidFill>
                  <a:srgbClr val="FFFFFF"/>
                </a:solidFill>
                <a:latin typeface="Montserrat ExtraBold"/>
                <a:ea typeface="Montserrat ExtraBold"/>
                <a:cs typeface="Montserrat ExtraBold"/>
                <a:sym typeface="Montserrat ExtraBold"/>
              </a:defRPr>
            </a:lvl1pPr>
            <a:lvl2pPr indent="-317500" lvl="1" marL="914400">
              <a:lnSpc>
                <a:spcPct val="125000"/>
              </a:lnSpc>
              <a:spcBef>
                <a:spcPts val="0"/>
              </a:spcBef>
              <a:spcAft>
                <a:spcPts val="0"/>
              </a:spcAft>
              <a:buClr>
                <a:srgbClr val="FFFFFF"/>
              </a:buClr>
              <a:buSzPts val="1400"/>
              <a:buChar char="○"/>
              <a:defRPr>
                <a:solidFill>
                  <a:srgbClr val="FFFFFF"/>
                </a:solidFill>
              </a:defRPr>
            </a:lvl2pPr>
            <a:lvl3pPr indent="-317500" lvl="2" marL="1371600">
              <a:lnSpc>
                <a:spcPct val="125000"/>
              </a:lnSpc>
              <a:spcBef>
                <a:spcPts val="0"/>
              </a:spcBef>
              <a:spcAft>
                <a:spcPts val="0"/>
              </a:spcAft>
              <a:buClr>
                <a:srgbClr val="FFFFFF"/>
              </a:buClr>
              <a:buSzPts val="1400"/>
              <a:buChar char="■"/>
              <a:defRPr>
                <a:solidFill>
                  <a:srgbClr val="FFFFFF"/>
                </a:solidFill>
              </a:defRPr>
            </a:lvl3pPr>
            <a:lvl4pPr indent="-317500" lvl="3" marL="1828800">
              <a:lnSpc>
                <a:spcPct val="125000"/>
              </a:lnSpc>
              <a:spcBef>
                <a:spcPts val="0"/>
              </a:spcBef>
              <a:spcAft>
                <a:spcPts val="0"/>
              </a:spcAft>
              <a:buClr>
                <a:srgbClr val="FFFFFF"/>
              </a:buClr>
              <a:buSzPts val="1400"/>
              <a:buChar char="●"/>
              <a:defRPr>
                <a:solidFill>
                  <a:srgbClr val="FFFFFF"/>
                </a:solidFill>
              </a:defRPr>
            </a:lvl4pPr>
            <a:lvl5pPr indent="-317500" lvl="4" marL="2286000">
              <a:lnSpc>
                <a:spcPct val="125000"/>
              </a:lnSpc>
              <a:spcBef>
                <a:spcPts val="0"/>
              </a:spcBef>
              <a:spcAft>
                <a:spcPts val="0"/>
              </a:spcAft>
              <a:buClr>
                <a:srgbClr val="FFFFFF"/>
              </a:buClr>
              <a:buSzPts val="1400"/>
              <a:buChar char="○"/>
              <a:defRPr>
                <a:solidFill>
                  <a:srgbClr val="FFFFFF"/>
                </a:solidFill>
              </a:defRPr>
            </a:lvl5pPr>
            <a:lvl6pPr indent="-317500" lvl="5" marL="2743200">
              <a:lnSpc>
                <a:spcPct val="125000"/>
              </a:lnSpc>
              <a:spcBef>
                <a:spcPts val="0"/>
              </a:spcBef>
              <a:spcAft>
                <a:spcPts val="0"/>
              </a:spcAft>
              <a:buClr>
                <a:srgbClr val="FFFFFF"/>
              </a:buClr>
              <a:buSzPts val="1400"/>
              <a:buChar char="■"/>
              <a:defRPr>
                <a:solidFill>
                  <a:srgbClr val="FFFFFF"/>
                </a:solidFill>
              </a:defRPr>
            </a:lvl6pPr>
            <a:lvl7pPr indent="-317500" lvl="6" marL="3200400">
              <a:lnSpc>
                <a:spcPct val="125000"/>
              </a:lnSpc>
              <a:spcBef>
                <a:spcPts val="0"/>
              </a:spcBef>
              <a:spcAft>
                <a:spcPts val="0"/>
              </a:spcAft>
              <a:buClr>
                <a:srgbClr val="FFFFFF"/>
              </a:buClr>
              <a:buSzPts val="1400"/>
              <a:buChar char="●"/>
              <a:defRPr>
                <a:solidFill>
                  <a:srgbClr val="FFFFFF"/>
                </a:solidFill>
              </a:defRPr>
            </a:lvl7pPr>
            <a:lvl8pPr indent="-317500" lvl="7" marL="3657600">
              <a:lnSpc>
                <a:spcPct val="125000"/>
              </a:lnSpc>
              <a:spcBef>
                <a:spcPts val="0"/>
              </a:spcBef>
              <a:spcAft>
                <a:spcPts val="0"/>
              </a:spcAft>
              <a:buClr>
                <a:srgbClr val="FFFFFF"/>
              </a:buClr>
              <a:buSzPts val="1400"/>
              <a:buChar char="○"/>
              <a:defRPr>
                <a:solidFill>
                  <a:srgbClr val="FFFFFF"/>
                </a:solidFill>
              </a:defRPr>
            </a:lvl8pPr>
            <a:lvl9pPr indent="-317500" lvl="8" marL="4114800">
              <a:lnSpc>
                <a:spcPct val="125000"/>
              </a:lnSpc>
              <a:spcBef>
                <a:spcPts val="0"/>
              </a:spcBef>
              <a:spcAft>
                <a:spcPts val="0"/>
              </a:spcAft>
              <a:buClr>
                <a:srgbClr val="FFFFFF"/>
              </a:buClr>
              <a:buSzPts val="1400"/>
              <a:buChar char="■"/>
              <a:defRPr>
                <a:solidFill>
                  <a:srgbClr val="FFFFFF"/>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FFFFFF"/>
        </a:solidFill>
      </p:bgPr>
    </p:bg>
    <p:spTree>
      <p:nvGrpSpPr>
        <p:cNvPr id="62" name="Shape 62"/>
        <p:cNvGrpSpPr/>
        <p:nvPr/>
      </p:nvGrpSpPr>
      <p:grpSpPr>
        <a:xfrm>
          <a:off x="0" y="0"/>
          <a:ext cx="0" cy="0"/>
          <a:chOff x="0" y="0"/>
          <a:chExt cx="0" cy="0"/>
        </a:xfrm>
      </p:grpSpPr>
      <p:pic>
        <p:nvPicPr>
          <p:cNvPr id="63" name="Google Shape;63;p11"/>
          <p:cNvPicPr preferRelativeResize="0"/>
          <p:nvPr/>
        </p:nvPicPr>
        <p:blipFill>
          <a:blip r:embed="rId2">
            <a:alphaModFix/>
          </a:blip>
          <a:stretch>
            <a:fillRect/>
          </a:stretch>
        </p:blipFill>
        <p:spPr>
          <a:xfrm>
            <a:off x="0" y="0"/>
            <a:ext cx="9144003" cy="5143501"/>
          </a:xfrm>
          <a:prstGeom prst="rect">
            <a:avLst/>
          </a:prstGeom>
          <a:noFill/>
          <a:ln>
            <a:noFill/>
          </a:ln>
        </p:spPr>
      </p:pic>
      <p:sp>
        <p:nvSpPr>
          <p:cNvPr id="64" name="Google Shape;64;p11"/>
          <p:cNvSpPr txBox="1"/>
          <p:nvPr>
            <p:ph type="title"/>
          </p:nvPr>
        </p:nvSpPr>
        <p:spPr>
          <a:xfrm>
            <a:off x="407175" y="450150"/>
            <a:ext cx="8329500" cy="3825600"/>
          </a:xfrm>
          <a:prstGeom prst="rect">
            <a:avLst/>
          </a:prstGeom>
        </p:spPr>
        <p:txBody>
          <a:bodyPr anchorCtr="0" anchor="t" bIns="91425" lIns="91425" spcFirstLastPara="1" rIns="91425" wrap="square" tIns="91425">
            <a:noAutofit/>
          </a:bodyPr>
          <a:lstStyle>
            <a:lvl1pPr lvl="0">
              <a:spcBef>
                <a:spcPts val="0"/>
              </a:spcBef>
              <a:spcAft>
                <a:spcPts val="0"/>
              </a:spcAft>
              <a:buClr>
                <a:srgbClr val="57068C"/>
              </a:buClr>
              <a:buSzPts val="6000"/>
              <a:buFont typeface="Montserrat Black"/>
              <a:buNone/>
              <a:defRPr sz="6000">
                <a:solidFill>
                  <a:srgbClr val="57068C"/>
                </a:solidFill>
                <a:latin typeface="Montserrat Black"/>
                <a:ea typeface="Montserrat Black"/>
                <a:cs typeface="Montserrat Black"/>
                <a:sym typeface="Montserrat Black"/>
              </a:defRPr>
            </a:lvl1pPr>
            <a:lvl2pPr lvl="1">
              <a:spcBef>
                <a:spcPts val="0"/>
              </a:spcBef>
              <a:spcAft>
                <a:spcPts val="0"/>
              </a:spcAft>
              <a:buSzPts val="6000"/>
              <a:buFont typeface="Montserrat Black"/>
              <a:buNone/>
              <a:defRPr sz="6000">
                <a:latin typeface="Montserrat Black"/>
                <a:ea typeface="Montserrat Black"/>
                <a:cs typeface="Montserrat Black"/>
                <a:sym typeface="Montserrat Black"/>
              </a:defRPr>
            </a:lvl2pPr>
            <a:lvl3pPr lvl="2">
              <a:spcBef>
                <a:spcPts val="0"/>
              </a:spcBef>
              <a:spcAft>
                <a:spcPts val="0"/>
              </a:spcAft>
              <a:buSzPts val="6000"/>
              <a:buFont typeface="Montserrat Black"/>
              <a:buNone/>
              <a:defRPr sz="6000">
                <a:latin typeface="Montserrat Black"/>
                <a:ea typeface="Montserrat Black"/>
                <a:cs typeface="Montserrat Black"/>
                <a:sym typeface="Montserrat Black"/>
              </a:defRPr>
            </a:lvl3pPr>
            <a:lvl4pPr lvl="3">
              <a:spcBef>
                <a:spcPts val="0"/>
              </a:spcBef>
              <a:spcAft>
                <a:spcPts val="0"/>
              </a:spcAft>
              <a:buSzPts val="6000"/>
              <a:buFont typeface="Montserrat Black"/>
              <a:buNone/>
              <a:defRPr sz="6000">
                <a:latin typeface="Montserrat Black"/>
                <a:ea typeface="Montserrat Black"/>
                <a:cs typeface="Montserrat Black"/>
                <a:sym typeface="Montserrat Black"/>
              </a:defRPr>
            </a:lvl4pPr>
            <a:lvl5pPr lvl="4">
              <a:spcBef>
                <a:spcPts val="0"/>
              </a:spcBef>
              <a:spcAft>
                <a:spcPts val="0"/>
              </a:spcAft>
              <a:buSzPts val="6000"/>
              <a:buFont typeface="Montserrat Black"/>
              <a:buNone/>
              <a:defRPr sz="6000">
                <a:latin typeface="Montserrat Black"/>
                <a:ea typeface="Montserrat Black"/>
                <a:cs typeface="Montserrat Black"/>
                <a:sym typeface="Montserrat Black"/>
              </a:defRPr>
            </a:lvl5pPr>
            <a:lvl6pPr lvl="5">
              <a:spcBef>
                <a:spcPts val="0"/>
              </a:spcBef>
              <a:spcAft>
                <a:spcPts val="0"/>
              </a:spcAft>
              <a:buSzPts val="6000"/>
              <a:buFont typeface="Montserrat Black"/>
              <a:buNone/>
              <a:defRPr sz="6000">
                <a:latin typeface="Montserrat Black"/>
                <a:ea typeface="Montserrat Black"/>
                <a:cs typeface="Montserrat Black"/>
                <a:sym typeface="Montserrat Black"/>
              </a:defRPr>
            </a:lvl6pPr>
            <a:lvl7pPr lvl="6">
              <a:spcBef>
                <a:spcPts val="0"/>
              </a:spcBef>
              <a:spcAft>
                <a:spcPts val="0"/>
              </a:spcAft>
              <a:buSzPts val="6000"/>
              <a:buFont typeface="Montserrat Black"/>
              <a:buNone/>
              <a:defRPr sz="6000">
                <a:latin typeface="Montserrat Black"/>
                <a:ea typeface="Montserrat Black"/>
                <a:cs typeface="Montserrat Black"/>
                <a:sym typeface="Montserrat Black"/>
              </a:defRPr>
            </a:lvl7pPr>
            <a:lvl8pPr lvl="7">
              <a:spcBef>
                <a:spcPts val="0"/>
              </a:spcBef>
              <a:spcAft>
                <a:spcPts val="0"/>
              </a:spcAft>
              <a:buSzPts val="6000"/>
              <a:buFont typeface="Montserrat Black"/>
              <a:buNone/>
              <a:defRPr sz="6000">
                <a:latin typeface="Montserrat Black"/>
                <a:ea typeface="Montserrat Black"/>
                <a:cs typeface="Montserrat Black"/>
                <a:sym typeface="Montserrat Black"/>
              </a:defRPr>
            </a:lvl8pPr>
            <a:lvl9pPr lvl="8">
              <a:spcBef>
                <a:spcPts val="0"/>
              </a:spcBef>
              <a:spcAft>
                <a:spcPts val="0"/>
              </a:spcAft>
              <a:buSzPts val="6000"/>
              <a:buFont typeface="Montserrat Black"/>
              <a:buNone/>
              <a:defRPr sz="6000">
                <a:latin typeface="Montserrat Black"/>
                <a:ea typeface="Montserrat Black"/>
                <a:cs typeface="Montserrat Black"/>
                <a:sym typeface="Montserrat Black"/>
              </a:defRPr>
            </a:lvl9pPr>
          </a:lstStyle>
          <a:p/>
        </p:txBody>
      </p:sp>
      <p:pic>
        <p:nvPicPr>
          <p:cNvPr descr=" " id="65" name="Google Shape;65;p11"/>
          <p:cNvPicPr preferRelativeResize="0"/>
          <p:nvPr/>
        </p:nvPicPr>
        <p:blipFill>
          <a:blip r:embed="rId3">
            <a:alphaModFix/>
          </a:blip>
          <a:stretch>
            <a:fillRect/>
          </a:stretch>
        </p:blipFill>
        <p:spPr>
          <a:xfrm>
            <a:off x="407175" y="4539121"/>
            <a:ext cx="776077" cy="263400"/>
          </a:xfrm>
          <a:prstGeom prst="rect">
            <a:avLst/>
          </a:prstGeom>
          <a:noFill/>
          <a:ln>
            <a:noFill/>
          </a:ln>
        </p:spPr>
      </p:pic>
      <p:sp>
        <p:nvSpPr>
          <p:cNvPr id="66" name="Google Shape;66;p11"/>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spTree>
  </p:cSld>
  <p:clrMapOvr>
    <a:masterClrMapping/>
  </p:clrMapOvr>
  <p:extLst>
    <p:ext uri="{DCECCB84-F9BA-43D5-87BE-67443E8EF086}">
      <p15:sldGuideLst>
        <p15:guide id="1" orient="horz" pos="288">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7" name="Shape 67"/>
        <p:cNvGrpSpPr/>
        <p:nvPr/>
      </p:nvGrpSpPr>
      <p:grpSpPr>
        <a:xfrm>
          <a:off x="0" y="0"/>
          <a:ext cx="0" cy="0"/>
          <a:chOff x="0" y="0"/>
          <a:chExt cx="0" cy="0"/>
        </a:xfrm>
      </p:grpSpPr>
      <p:sp>
        <p:nvSpPr>
          <p:cNvPr descr=" " id="68" name="Google Shape;68;p12"/>
          <p:cNvSpPr/>
          <p:nvPr/>
        </p:nvSpPr>
        <p:spPr>
          <a:xfrm>
            <a:off x="4572000" y="-125"/>
            <a:ext cx="45720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2"/>
          <p:cNvSpPr txBox="1"/>
          <p:nvPr>
            <p:ph type="title"/>
          </p:nvPr>
        </p:nvSpPr>
        <p:spPr>
          <a:xfrm>
            <a:off x="294375" y="1233175"/>
            <a:ext cx="4079100" cy="1482300"/>
          </a:xfrm>
          <a:prstGeom prst="rect">
            <a:avLst/>
          </a:prstGeom>
        </p:spPr>
        <p:txBody>
          <a:bodyPr anchorCtr="0" anchor="b" bIns="91425" lIns="91425" spcFirstLastPara="1" rIns="91425" wrap="square" tIns="91425">
            <a:noAutofit/>
          </a:bodyPr>
          <a:lstStyle>
            <a:lvl1pPr lvl="0">
              <a:lnSpc>
                <a:spcPct val="85000"/>
              </a:lnSpc>
              <a:spcBef>
                <a:spcPts val="0"/>
              </a:spcBef>
              <a:spcAft>
                <a:spcPts val="0"/>
              </a:spcAft>
              <a:buClr>
                <a:srgbClr val="57068C"/>
              </a:buClr>
              <a:buSzPts val="3600"/>
              <a:buFont typeface="Montserrat Black"/>
              <a:buNone/>
              <a:defRPr sz="3600">
                <a:solidFill>
                  <a:srgbClr val="57068C"/>
                </a:solidFill>
                <a:latin typeface="Montserrat Black"/>
                <a:ea typeface="Montserrat Black"/>
                <a:cs typeface="Montserrat Black"/>
                <a:sym typeface="Montserrat Black"/>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0" name="Google Shape;70;p12"/>
          <p:cNvSpPr txBox="1"/>
          <p:nvPr>
            <p:ph idx="1" type="subTitle"/>
          </p:nvPr>
        </p:nvSpPr>
        <p:spPr>
          <a:xfrm>
            <a:off x="294375" y="2803075"/>
            <a:ext cx="3955800" cy="1235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9A6ABA"/>
              </a:buClr>
              <a:buSzPts val="1800"/>
              <a:buNone/>
              <a:defRPr>
                <a:solidFill>
                  <a:srgbClr val="9A6ABA"/>
                </a:solidFill>
              </a:defRPr>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71" name="Google Shape;71;p12"/>
          <p:cNvSpPr txBox="1"/>
          <p:nvPr>
            <p:ph idx="2" type="body"/>
          </p:nvPr>
        </p:nvSpPr>
        <p:spPr>
          <a:xfrm>
            <a:off x="4939500" y="724075"/>
            <a:ext cx="3837000" cy="35517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pic>
        <p:nvPicPr>
          <p:cNvPr descr=" " id="72" name="Google Shape;72;p12"/>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73" name="Google Shape;73;p12"/>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page image">
  <p:cSld name="CUSTOM">
    <p:spTree>
      <p:nvGrpSpPr>
        <p:cNvPr id="74" name="Shape 74"/>
        <p:cNvGrpSpPr/>
        <p:nvPr/>
      </p:nvGrpSpPr>
      <p:grpSpPr>
        <a:xfrm>
          <a:off x="0" y="0"/>
          <a:ext cx="0" cy="0"/>
          <a:chOff x="0" y="0"/>
          <a:chExt cx="0" cy="0"/>
        </a:xfrm>
      </p:grpSpPr>
      <p:pic>
        <p:nvPicPr>
          <p:cNvPr descr=" " id="75" name="Google Shape;75;p13"/>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76" name="Google Shape;76;p13"/>
          <p:cNvSpPr txBox="1"/>
          <p:nvPr>
            <p:ph type="title"/>
          </p:nvPr>
        </p:nvSpPr>
        <p:spPr>
          <a:xfrm>
            <a:off x="311700" y="445025"/>
            <a:ext cx="3803100" cy="1142400"/>
          </a:xfrm>
          <a:prstGeom prst="rect">
            <a:avLst/>
          </a:prstGeom>
        </p:spPr>
        <p:txBody>
          <a:bodyPr anchorCtr="0" anchor="t" bIns="91425" lIns="91425" spcFirstLastPara="1" rIns="91425" wrap="square" tIns="91425">
            <a:noAutofit/>
          </a:bodyPr>
          <a:lstStyle>
            <a:lvl1pPr lvl="0" rtl="0">
              <a:lnSpc>
                <a:spcPct val="85000"/>
              </a:lnSpc>
              <a:spcBef>
                <a:spcPts val="0"/>
              </a:spcBef>
              <a:spcAft>
                <a:spcPts val="0"/>
              </a:spcAft>
              <a:buClr>
                <a:srgbClr val="57068C"/>
              </a:buClr>
              <a:buSzPts val="4200"/>
              <a:buFont typeface="Montserrat Black"/>
              <a:buNone/>
              <a:defRPr>
                <a:solidFill>
                  <a:srgbClr val="57068C"/>
                </a:solidFill>
                <a:latin typeface="Montserrat Black"/>
                <a:ea typeface="Montserrat Black"/>
                <a:cs typeface="Montserrat Black"/>
                <a:sym typeface="Montserrat Black"/>
              </a:defRPr>
            </a:lvl1pPr>
            <a:lvl2pPr lvl="1"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2pPr>
            <a:lvl3pPr lvl="2"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3pPr>
            <a:lvl4pPr lvl="3"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4pPr>
            <a:lvl5pPr lvl="4"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5pPr>
            <a:lvl6pPr lvl="5"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6pPr>
            <a:lvl7pPr lvl="6"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7pPr>
            <a:lvl8pPr lvl="7"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8pPr>
            <a:lvl9pPr lvl="8" rtl="0">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9pPr>
          </a:lstStyle>
          <a:p/>
        </p:txBody>
      </p:sp>
      <p:sp>
        <p:nvSpPr>
          <p:cNvPr id="77" name="Google Shape;77;p13"/>
          <p:cNvSpPr txBox="1"/>
          <p:nvPr>
            <p:ph idx="1" type="body"/>
          </p:nvPr>
        </p:nvSpPr>
        <p:spPr>
          <a:xfrm>
            <a:off x="311700" y="2750150"/>
            <a:ext cx="3466500" cy="1522500"/>
          </a:xfrm>
          <a:prstGeom prst="rect">
            <a:avLst/>
          </a:prstGeom>
        </p:spPr>
        <p:txBody>
          <a:bodyPr anchorCtr="0" anchor="b" bIns="91425" lIns="91425" spcFirstLastPara="1" rIns="91425" wrap="square" tIns="91425">
            <a:noAutofit/>
          </a:bodyPr>
          <a:lstStyle>
            <a:lvl1pPr indent="-298450" lvl="0" marL="457200" rtl="0">
              <a:lnSpc>
                <a:spcPct val="125000"/>
              </a:lnSpc>
              <a:spcBef>
                <a:spcPts val="0"/>
              </a:spcBef>
              <a:spcAft>
                <a:spcPts val="0"/>
              </a:spcAft>
              <a:buSzPts val="1100"/>
              <a:buChar char="●"/>
              <a:defRPr sz="1100"/>
            </a:lvl1pPr>
            <a:lvl2pPr indent="-298450" lvl="1" marL="914400" rtl="0">
              <a:lnSpc>
                <a:spcPct val="125000"/>
              </a:lnSpc>
              <a:spcBef>
                <a:spcPts val="0"/>
              </a:spcBef>
              <a:spcAft>
                <a:spcPts val="0"/>
              </a:spcAft>
              <a:buSzPts val="1100"/>
              <a:buChar char="○"/>
              <a:defRPr sz="1100"/>
            </a:lvl2pPr>
            <a:lvl3pPr indent="-298450" lvl="2" marL="1371600" rtl="0">
              <a:lnSpc>
                <a:spcPct val="125000"/>
              </a:lnSpc>
              <a:spcBef>
                <a:spcPts val="0"/>
              </a:spcBef>
              <a:spcAft>
                <a:spcPts val="0"/>
              </a:spcAft>
              <a:buSzPts val="1100"/>
              <a:buChar char="■"/>
              <a:defRPr sz="1100"/>
            </a:lvl3pPr>
            <a:lvl4pPr indent="-298450" lvl="3" marL="1828800" rtl="0">
              <a:lnSpc>
                <a:spcPct val="125000"/>
              </a:lnSpc>
              <a:spcBef>
                <a:spcPts val="0"/>
              </a:spcBef>
              <a:spcAft>
                <a:spcPts val="0"/>
              </a:spcAft>
              <a:buSzPts val="1100"/>
              <a:buChar char="●"/>
              <a:defRPr sz="1100"/>
            </a:lvl4pPr>
            <a:lvl5pPr indent="-298450" lvl="4" marL="2286000" rtl="0">
              <a:lnSpc>
                <a:spcPct val="125000"/>
              </a:lnSpc>
              <a:spcBef>
                <a:spcPts val="0"/>
              </a:spcBef>
              <a:spcAft>
                <a:spcPts val="0"/>
              </a:spcAft>
              <a:buSzPts val="1100"/>
              <a:buChar char="○"/>
              <a:defRPr sz="1100"/>
            </a:lvl5pPr>
            <a:lvl6pPr indent="-298450" lvl="5" marL="2743200" rtl="0">
              <a:lnSpc>
                <a:spcPct val="125000"/>
              </a:lnSpc>
              <a:spcBef>
                <a:spcPts val="0"/>
              </a:spcBef>
              <a:spcAft>
                <a:spcPts val="0"/>
              </a:spcAft>
              <a:buSzPts val="1100"/>
              <a:buChar char="■"/>
              <a:defRPr sz="1100"/>
            </a:lvl6pPr>
            <a:lvl7pPr indent="-298450" lvl="6" marL="3200400" rtl="0">
              <a:lnSpc>
                <a:spcPct val="125000"/>
              </a:lnSpc>
              <a:spcBef>
                <a:spcPts val="0"/>
              </a:spcBef>
              <a:spcAft>
                <a:spcPts val="0"/>
              </a:spcAft>
              <a:buSzPts val="1100"/>
              <a:buChar char="●"/>
              <a:defRPr sz="1100"/>
            </a:lvl7pPr>
            <a:lvl8pPr indent="-298450" lvl="7" marL="3657600" rtl="0">
              <a:lnSpc>
                <a:spcPct val="125000"/>
              </a:lnSpc>
              <a:spcBef>
                <a:spcPts val="0"/>
              </a:spcBef>
              <a:spcAft>
                <a:spcPts val="0"/>
              </a:spcAft>
              <a:buSzPts val="1100"/>
              <a:buChar char="○"/>
              <a:defRPr sz="1100"/>
            </a:lvl8pPr>
            <a:lvl9pPr indent="-298450" lvl="8" marL="4114800" rtl="0">
              <a:lnSpc>
                <a:spcPct val="125000"/>
              </a:lnSpc>
              <a:spcBef>
                <a:spcPts val="0"/>
              </a:spcBef>
              <a:spcAft>
                <a:spcPts val="0"/>
              </a:spcAft>
              <a:buSzPts val="1100"/>
              <a:buChar char="■"/>
              <a:defRPr sz="1100"/>
            </a:lvl9pPr>
          </a:lstStyle>
          <a:p/>
        </p:txBody>
      </p:sp>
      <p:sp>
        <p:nvSpPr>
          <p:cNvPr id="78" name="Google Shape;78;p13"/>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pic>
        <p:nvPicPr>
          <p:cNvPr id="79" name="Google Shape;79;p13"/>
          <p:cNvPicPr preferRelativeResize="0"/>
          <p:nvPr/>
        </p:nvPicPr>
        <p:blipFill>
          <a:blip r:embed="rId3">
            <a:alphaModFix/>
          </a:blip>
          <a:stretch>
            <a:fillRect/>
          </a:stretch>
        </p:blipFill>
        <p:spPr>
          <a:xfrm>
            <a:off x="0" y="0"/>
            <a:ext cx="9118029" cy="3072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0" name="Shape 80"/>
        <p:cNvGrpSpPr/>
        <p:nvPr/>
      </p:nvGrpSpPr>
      <p:grpSpPr>
        <a:xfrm>
          <a:off x="0" y="0"/>
          <a:ext cx="0" cy="0"/>
          <a:chOff x="0" y="0"/>
          <a:chExt cx="0" cy="0"/>
        </a:xfrm>
      </p:grpSpPr>
      <p:pic>
        <p:nvPicPr>
          <p:cNvPr descr=" " id="81" name="Google Shape;81;p14"/>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82" name="Google Shape;82;p14"/>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sp>
        <p:nvSpPr>
          <p:cNvPr id="83" name="Google Shape;83;p14"/>
          <p:cNvSpPr txBox="1"/>
          <p:nvPr>
            <p:ph type="title"/>
          </p:nvPr>
        </p:nvSpPr>
        <p:spPr>
          <a:xfrm>
            <a:off x="311700" y="3564945"/>
            <a:ext cx="4491300" cy="605100"/>
          </a:xfrm>
          <a:prstGeom prst="rect">
            <a:avLst/>
          </a:prstGeom>
        </p:spPr>
        <p:txBody>
          <a:bodyPr anchorCtr="0" anchor="b" bIns="91425" lIns="91425" spcFirstLastPara="1" rIns="91425" wrap="square" tIns="91425">
            <a:noAutofit/>
          </a:bodyPr>
          <a:lstStyle>
            <a:lvl1pPr lvl="0">
              <a:spcBef>
                <a:spcPts val="0"/>
              </a:spcBef>
              <a:spcAft>
                <a:spcPts val="0"/>
              </a:spcAft>
              <a:buClr>
                <a:srgbClr val="333333"/>
              </a:buClr>
              <a:buSzPts val="1400"/>
              <a:buNone/>
              <a:defRPr sz="1400">
                <a:solidFill>
                  <a:srgbClr val="333333"/>
                </a:solidFill>
                <a:latin typeface="Montserrat"/>
                <a:ea typeface="Montserrat"/>
                <a:cs typeface="Montserrat"/>
                <a:sym typeface="Montserrat"/>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bg>
      <p:bgPr>
        <a:solidFill>
          <a:schemeClr val="dk1"/>
        </a:solidFill>
      </p:bgPr>
    </p:bg>
    <p:spTree>
      <p:nvGrpSpPr>
        <p:cNvPr id="84" name="Shape 84"/>
        <p:cNvGrpSpPr/>
        <p:nvPr/>
      </p:nvGrpSpPr>
      <p:grpSpPr>
        <a:xfrm>
          <a:off x="0" y="0"/>
          <a:ext cx="0" cy="0"/>
          <a:chOff x="0" y="0"/>
          <a:chExt cx="0" cy="0"/>
        </a:xfrm>
      </p:grpSpPr>
      <p:pic>
        <p:nvPicPr>
          <p:cNvPr id="85" name="Google Shape;85;p15"/>
          <p:cNvPicPr preferRelativeResize="0"/>
          <p:nvPr/>
        </p:nvPicPr>
        <p:blipFill rotWithShape="1">
          <a:blip r:embed="rId2">
            <a:alphaModFix/>
          </a:blip>
          <a:srcRect b="0" l="0" r="0" t="0"/>
          <a:stretch/>
        </p:blipFill>
        <p:spPr>
          <a:xfrm>
            <a:off x="1" y="0"/>
            <a:ext cx="9144000" cy="5143497"/>
          </a:xfrm>
          <a:prstGeom prst="rect">
            <a:avLst/>
          </a:prstGeom>
          <a:noFill/>
          <a:ln>
            <a:noFill/>
          </a:ln>
        </p:spPr>
      </p:pic>
      <p:pic>
        <p:nvPicPr>
          <p:cNvPr id="86" name="Google Shape;86;p15"/>
          <p:cNvPicPr preferRelativeResize="0"/>
          <p:nvPr/>
        </p:nvPicPr>
        <p:blipFill rotWithShape="1">
          <a:blip r:embed="rId3">
            <a:alphaModFix/>
          </a:blip>
          <a:srcRect b="0" l="0" r="0" t="0"/>
          <a:stretch/>
        </p:blipFill>
        <p:spPr>
          <a:xfrm>
            <a:off x="407175" y="4539121"/>
            <a:ext cx="776077" cy="263400"/>
          </a:xfrm>
          <a:prstGeom prst="rect">
            <a:avLst/>
          </a:prstGeom>
          <a:noFill/>
          <a:ln>
            <a:noFill/>
          </a:ln>
        </p:spPr>
      </p:pic>
      <p:sp>
        <p:nvSpPr>
          <p:cNvPr id="87" name="Google Shape;87;p15"/>
          <p:cNvSpPr txBox="1"/>
          <p:nvPr>
            <p:ph type="title"/>
          </p:nvPr>
        </p:nvSpPr>
        <p:spPr>
          <a:xfrm>
            <a:off x="1101125" y="936450"/>
            <a:ext cx="6947400" cy="30069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solidFill>
                  <a:srgbClr val="FFFFFF"/>
                </a:solidFill>
                <a:latin typeface="Montserrat Black"/>
                <a:ea typeface="Montserrat Black"/>
                <a:cs typeface="Montserrat Black"/>
                <a:sym typeface="Montserrat Black"/>
              </a:defRPr>
            </a:lvl1pPr>
            <a:lvl2pPr lvl="1">
              <a:spcBef>
                <a:spcPts val="0"/>
              </a:spcBef>
              <a:spcAft>
                <a:spcPts val="0"/>
              </a:spcAft>
              <a:buNone/>
              <a:defRPr>
                <a:latin typeface="Montserrat"/>
                <a:ea typeface="Montserrat"/>
                <a:cs typeface="Montserrat"/>
                <a:sym typeface="Montserrat"/>
              </a:defRPr>
            </a:lvl2pPr>
            <a:lvl3pPr lvl="2">
              <a:spcBef>
                <a:spcPts val="0"/>
              </a:spcBef>
              <a:spcAft>
                <a:spcPts val="0"/>
              </a:spcAft>
              <a:buNone/>
              <a:defRPr>
                <a:latin typeface="Montserrat"/>
                <a:ea typeface="Montserrat"/>
                <a:cs typeface="Montserrat"/>
                <a:sym typeface="Montserrat"/>
              </a:defRPr>
            </a:lvl3pPr>
            <a:lvl4pPr lvl="3">
              <a:spcBef>
                <a:spcPts val="0"/>
              </a:spcBef>
              <a:spcAft>
                <a:spcPts val="0"/>
              </a:spcAft>
              <a:buNone/>
              <a:defRPr>
                <a:latin typeface="Montserrat"/>
                <a:ea typeface="Montserrat"/>
                <a:cs typeface="Montserrat"/>
                <a:sym typeface="Montserrat"/>
              </a:defRPr>
            </a:lvl4pPr>
            <a:lvl5pPr lvl="4">
              <a:spcBef>
                <a:spcPts val="0"/>
              </a:spcBef>
              <a:spcAft>
                <a:spcPts val="0"/>
              </a:spcAft>
              <a:buNone/>
              <a:defRPr>
                <a:latin typeface="Montserrat"/>
                <a:ea typeface="Montserrat"/>
                <a:cs typeface="Montserrat"/>
                <a:sym typeface="Montserrat"/>
              </a:defRPr>
            </a:lvl5pPr>
            <a:lvl6pPr lvl="5">
              <a:spcBef>
                <a:spcPts val="0"/>
              </a:spcBef>
              <a:spcAft>
                <a:spcPts val="0"/>
              </a:spcAft>
              <a:buNone/>
              <a:defRPr>
                <a:latin typeface="Montserrat"/>
                <a:ea typeface="Montserrat"/>
                <a:cs typeface="Montserrat"/>
                <a:sym typeface="Montserrat"/>
              </a:defRPr>
            </a:lvl6pPr>
            <a:lvl7pPr lvl="6">
              <a:spcBef>
                <a:spcPts val="0"/>
              </a:spcBef>
              <a:spcAft>
                <a:spcPts val="0"/>
              </a:spcAft>
              <a:buNone/>
              <a:defRPr>
                <a:latin typeface="Montserrat"/>
                <a:ea typeface="Montserrat"/>
                <a:cs typeface="Montserrat"/>
                <a:sym typeface="Montserrat"/>
              </a:defRPr>
            </a:lvl7pPr>
            <a:lvl8pPr lvl="7">
              <a:spcBef>
                <a:spcPts val="0"/>
              </a:spcBef>
              <a:spcAft>
                <a:spcPts val="0"/>
              </a:spcAft>
              <a:buNone/>
              <a:defRPr>
                <a:latin typeface="Montserrat"/>
                <a:ea typeface="Montserrat"/>
                <a:cs typeface="Montserrat"/>
                <a:sym typeface="Montserrat"/>
              </a:defRPr>
            </a:lvl8pPr>
            <a:lvl9pPr lvl="8">
              <a:spcBef>
                <a:spcPts val="0"/>
              </a:spcBef>
              <a:spcAft>
                <a:spcPts val="0"/>
              </a:spcAft>
              <a:buNone/>
              <a:defRPr>
                <a:latin typeface="Montserrat"/>
                <a:ea typeface="Montserrat"/>
                <a:cs typeface="Montserrat"/>
                <a:sym typeface="Montserrat"/>
              </a:defRPr>
            </a:lvl9pPr>
          </a:lstStyle>
          <a:p/>
        </p:txBody>
      </p:sp>
      <p:sp>
        <p:nvSpPr>
          <p:cNvPr id="88" name="Google Shape;88;p15"/>
          <p:cNvSpPr txBox="1"/>
          <p:nvPr/>
        </p:nvSpPr>
        <p:spPr>
          <a:xfrm>
            <a:off x="4313700" y="391050"/>
            <a:ext cx="522300" cy="71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200">
                <a:solidFill>
                  <a:schemeClr val="accent3"/>
                </a:solidFill>
                <a:latin typeface="Montserrat Black"/>
                <a:ea typeface="Montserrat Black"/>
                <a:cs typeface="Montserrat Black"/>
                <a:sym typeface="Montserrat Black"/>
              </a:rPr>
              <a:t>“</a:t>
            </a:r>
            <a:endParaRPr sz="4200">
              <a:solidFill>
                <a:schemeClr val="accent3"/>
              </a:solidFill>
              <a:latin typeface="Montserrat Black"/>
              <a:ea typeface="Montserrat Black"/>
              <a:cs typeface="Montserrat Black"/>
              <a:sym typeface="Montserrat Black"/>
            </a:endParaRPr>
          </a:p>
        </p:txBody>
      </p:sp>
      <p:cxnSp>
        <p:nvCxnSpPr>
          <p:cNvPr id="89" name="Google Shape;89;p15"/>
          <p:cNvCxnSpPr/>
          <p:nvPr/>
        </p:nvCxnSpPr>
        <p:spPr>
          <a:xfrm>
            <a:off x="4314143" y="4230331"/>
            <a:ext cx="521400" cy="0"/>
          </a:xfrm>
          <a:prstGeom prst="straightConnector1">
            <a:avLst/>
          </a:prstGeom>
          <a:noFill/>
          <a:ln cap="flat" cmpd="sng" w="76200">
            <a:solidFill>
              <a:srgbClr val="8900E1"/>
            </a:solidFill>
            <a:prstDash val="solid"/>
            <a:round/>
            <a:headEnd len="med" w="med" type="none"/>
            <a:tailEnd len="med" w="med" type="none"/>
          </a:ln>
        </p:spPr>
      </p:cxnSp>
      <p:sp>
        <p:nvSpPr>
          <p:cNvPr id="90" name="Google Shape;90;p15"/>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FFFFFF"/>
                </a:solidFill>
                <a:latin typeface="Montserrat"/>
                <a:ea typeface="Montserrat"/>
                <a:cs typeface="Montserrat"/>
                <a:sym typeface="Montserrat"/>
              </a:rPr>
              <a:t>‹#›</a:t>
            </a:fld>
            <a:endParaRPr b="1" sz="700">
              <a:solidFill>
                <a:srgbClr val="FFFFFF"/>
              </a:solidFill>
              <a:latin typeface="Montserrat"/>
              <a:ea typeface="Montserrat"/>
              <a:cs typeface="Montserrat"/>
              <a:sym typeface="Montserra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_1">
    <p:bg>
      <p:bgPr>
        <a:solidFill>
          <a:schemeClr val="dk1"/>
        </a:solidFill>
      </p:bgPr>
    </p:bg>
    <p:spTree>
      <p:nvGrpSpPr>
        <p:cNvPr id="91" name="Shape 91"/>
        <p:cNvGrpSpPr/>
        <p:nvPr/>
      </p:nvGrpSpPr>
      <p:grpSpPr>
        <a:xfrm>
          <a:off x="0" y="0"/>
          <a:ext cx="0" cy="0"/>
          <a:chOff x="0" y="0"/>
          <a:chExt cx="0" cy="0"/>
        </a:xfrm>
      </p:grpSpPr>
      <p:pic>
        <p:nvPicPr>
          <p:cNvPr id="92" name="Google Shape;92;p16"/>
          <p:cNvPicPr preferRelativeResize="0"/>
          <p:nvPr/>
        </p:nvPicPr>
        <p:blipFill rotWithShape="1">
          <a:blip r:embed="rId2">
            <a:alphaModFix/>
          </a:blip>
          <a:srcRect b="0" l="0" r="0" t="0"/>
          <a:stretch/>
        </p:blipFill>
        <p:spPr>
          <a:xfrm>
            <a:off x="1" y="0"/>
            <a:ext cx="9144000" cy="5143497"/>
          </a:xfrm>
          <a:prstGeom prst="rect">
            <a:avLst/>
          </a:prstGeom>
          <a:noFill/>
          <a:ln>
            <a:noFill/>
          </a:ln>
        </p:spPr>
      </p:pic>
      <p:pic>
        <p:nvPicPr>
          <p:cNvPr id="93" name="Google Shape;93;p16"/>
          <p:cNvPicPr preferRelativeResize="0"/>
          <p:nvPr/>
        </p:nvPicPr>
        <p:blipFill rotWithShape="1">
          <a:blip r:embed="rId3">
            <a:alphaModFix/>
          </a:blip>
          <a:srcRect b="0" l="0" r="0" t="0"/>
          <a:stretch/>
        </p:blipFill>
        <p:spPr>
          <a:xfrm>
            <a:off x="407175" y="4539121"/>
            <a:ext cx="776077" cy="263400"/>
          </a:xfrm>
          <a:prstGeom prst="rect">
            <a:avLst/>
          </a:prstGeom>
          <a:noFill/>
          <a:ln>
            <a:noFill/>
          </a:ln>
        </p:spPr>
      </p:pic>
      <p:sp>
        <p:nvSpPr>
          <p:cNvPr id="94" name="Google Shape;94;p16"/>
          <p:cNvSpPr txBox="1"/>
          <p:nvPr>
            <p:ph type="title"/>
          </p:nvPr>
        </p:nvSpPr>
        <p:spPr>
          <a:xfrm>
            <a:off x="1101125" y="936450"/>
            <a:ext cx="6947400" cy="3006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FFFFFF"/>
                </a:solidFill>
                <a:latin typeface="Montserrat Black"/>
                <a:ea typeface="Montserrat Black"/>
                <a:cs typeface="Montserrat Black"/>
                <a:sym typeface="Montserrat Black"/>
              </a:defRPr>
            </a:lvl1pPr>
            <a:lvl2pPr lvl="1" rtl="0">
              <a:spcBef>
                <a:spcPts val="0"/>
              </a:spcBef>
              <a:spcAft>
                <a:spcPts val="0"/>
              </a:spcAft>
              <a:buNone/>
              <a:defRPr>
                <a:latin typeface="Montserrat"/>
                <a:ea typeface="Montserrat"/>
                <a:cs typeface="Montserrat"/>
                <a:sym typeface="Montserrat"/>
              </a:defRPr>
            </a:lvl2pPr>
            <a:lvl3pPr lvl="2" rtl="0">
              <a:spcBef>
                <a:spcPts val="0"/>
              </a:spcBef>
              <a:spcAft>
                <a:spcPts val="0"/>
              </a:spcAft>
              <a:buNone/>
              <a:defRPr>
                <a:latin typeface="Montserrat"/>
                <a:ea typeface="Montserrat"/>
                <a:cs typeface="Montserrat"/>
                <a:sym typeface="Montserrat"/>
              </a:defRPr>
            </a:lvl3pPr>
            <a:lvl4pPr lvl="3" rtl="0">
              <a:spcBef>
                <a:spcPts val="0"/>
              </a:spcBef>
              <a:spcAft>
                <a:spcPts val="0"/>
              </a:spcAft>
              <a:buNone/>
              <a:defRPr>
                <a:latin typeface="Montserrat"/>
                <a:ea typeface="Montserrat"/>
                <a:cs typeface="Montserrat"/>
                <a:sym typeface="Montserrat"/>
              </a:defRPr>
            </a:lvl4pPr>
            <a:lvl5pPr lvl="4" rtl="0">
              <a:spcBef>
                <a:spcPts val="0"/>
              </a:spcBef>
              <a:spcAft>
                <a:spcPts val="0"/>
              </a:spcAft>
              <a:buNone/>
              <a:defRPr>
                <a:latin typeface="Montserrat"/>
                <a:ea typeface="Montserrat"/>
                <a:cs typeface="Montserrat"/>
                <a:sym typeface="Montserrat"/>
              </a:defRPr>
            </a:lvl5pPr>
            <a:lvl6pPr lvl="5" rtl="0">
              <a:spcBef>
                <a:spcPts val="0"/>
              </a:spcBef>
              <a:spcAft>
                <a:spcPts val="0"/>
              </a:spcAft>
              <a:buNone/>
              <a:defRPr>
                <a:latin typeface="Montserrat"/>
                <a:ea typeface="Montserrat"/>
                <a:cs typeface="Montserrat"/>
                <a:sym typeface="Montserrat"/>
              </a:defRPr>
            </a:lvl6pPr>
            <a:lvl7pPr lvl="6" rtl="0">
              <a:spcBef>
                <a:spcPts val="0"/>
              </a:spcBef>
              <a:spcAft>
                <a:spcPts val="0"/>
              </a:spcAft>
              <a:buNone/>
              <a:defRPr>
                <a:latin typeface="Montserrat"/>
                <a:ea typeface="Montserrat"/>
                <a:cs typeface="Montserrat"/>
                <a:sym typeface="Montserrat"/>
              </a:defRPr>
            </a:lvl7pPr>
            <a:lvl8pPr lvl="7" rtl="0">
              <a:spcBef>
                <a:spcPts val="0"/>
              </a:spcBef>
              <a:spcAft>
                <a:spcPts val="0"/>
              </a:spcAft>
              <a:buNone/>
              <a:defRPr>
                <a:latin typeface="Montserrat"/>
                <a:ea typeface="Montserrat"/>
                <a:cs typeface="Montserrat"/>
                <a:sym typeface="Montserrat"/>
              </a:defRPr>
            </a:lvl8pPr>
            <a:lvl9pPr lvl="8" rtl="0">
              <a:spcBef>
                <a:spcPts val="0"/>
              </a:spcBef>
              <a:spcAft>
                <a:spcPts val="0"/>
              </a:spcAft>
              <a:buNone/>
              <a:defRPr>
                <a:latin typeface="Montserrat"/>
                <a:ea typeface="Montserrat"/>
                <a:cs typeface="Montserrat"/>
                <a:sym typeface="Montserrat"/>
              </a:defRPr>
            </a:lvl9pPr>
          </a:lstStyle>
          <a:p/>
        </p:txBody>
      </p:sp>
      <p:sp>
        <p:nvSpPr>
          <p:cNvPr id="95" name="Google Shape;95;p16"/>
          <p:cNvSpPr txBox="1"/>
          <p:nvPr/>
        </p:nvSpPr>
        <p:spPr>
          <a:xfrm>
            <a:off x="4313700" y="391050"/>
            <a:ext cx="522300" cy="71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200">
                <a:solidFill>
                  <a:schemeClr val="accent3"/>
                </a:solidFill>
                <a:latin typeface="Montserrat Black"/>
                <a:ea typeface="Montserrat Black"/>
                <a:cs typeface="Montserrat Black"/>
                <a:sym typeface="Montserrat Black"/>
              </a:rPr>
              <a:t>“</a:t>
            </a:r>
            <a:endParaRPr sz="4200">
              <a:solidFill>
                <a:schemeClr val="accent3"/>
              </a:solidFill>
              <a:latin typeface="Montserrat Black"/>
              <a:ea typeface="Montserrat Black"/>
              <a:cs typeface="Montserrat Black"/>
              <a:sym typeface="Montserrat Black"/>
            </a:endParaRPr>
          </a:p>
        </p:txBody>
      </p:sp>
      <p:cxnSp>
        <p:nvCxnSpPr>
          <p:cNvPr id="96" name="Google Shape;96;p16"/>
          <p:cNvCxnSpPr/>
          <p:nvPr/>
        </p:nvCxnSpPr>
        <p:spPr>
          <a:xfrm>
            <a:off x="4314143" y="4230331"/>
            <a:ext cx="521400" cy="0"/>
          </a:xfrm>
          <a:prstGeom prst="straightConnector1">
            <a:avLst/>
          </a:prstGeom>
          <a:noFill/>
          <a:ln cap="flat" cmpd="sng" w="76200">
            <a:solidFill>
              <a:srgbClr val="8900E1"/>
            </a:solidFill>
            <a:prstDash val="solid"/>
            <a:round/>
            <a:headEnd len="med" w="med" type="none"/>
            <a:tailEnd len="med" w="med" type="none"/>
          </a:ln>
        </p:spPr>
      </p:cxnSp>
      <p:sp>
        <p:nvSpPr>
          <p:cNvPr id="97" name="Google Shape;97;p16"/>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FFFFFF"/>
                </a:solidFill>
                <a:latin typeface="Montserrat"/>
                <a:ea typeface="Montserrat"/>
                <a:cs typeface="Montserrat"/>
                <a:sym typeface="Montserrat"/>
              </a:rPr>
              <a:t>‹#›</a:t>
            </a:fld>
            <a:endParaRPr b="1" sz="700">
              <a:solidFill>
                <a:srgbClr val="FFFFFF"/>
              </a:solidFill>
              <a:latin typeface="Montserrat"/>
              <a:ea typeface="Montserrat"/>
              <a:cs typeface="Montserrat"/>
              <a:sym typeface="Montserra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1">
  <p:cSld name="CUSTOM_1_1_1">
    <p:bg>
      <p:bgPr>
        <a:solidFill>
          <a:schemeClr val="dk1"/>
        </a:solidFill>
      </p:bgPr>
    </p:bg>
    <p:spTree>
      <p:nvGrpSpPr>
        <p:cNvPr id="98" name="Shape 98"/>
        <p:cNvGrpSpPr/>
        <p:nvPr/>
      </p:nvGrpSpPr>
      <p:grpSpPr>
        <a:xfrm>
          <a:off x="0" y="0"/>
          <a:ext cx="0" cy="0"/>
          <a:chOff x="0" y="0"/>
          <a:chExt cx="0" cy="0"/>
        </a:xfrm>
      </p:grpSpPr>
      <p:pic>
        <p:nvPicPr>
          <p:cNvPr id="99" name="Google Shape;99;p17"/>
          <p:cNvPicPr preferRelativeResize="0"/>
          <p:nvPr/>
        </p:nvPicPr>
        <p:blipFill rotWithShape="1">
          <a:blip r:embed="rId2">
            <a:alphaModFix/>
          </a:blip>
          <a:srcRect b="0" l="0" r="0" t="0"/>
          <a:stretch/>
        </p:blipFill>
        <p:spPr>
          <a:xfrm>
            <a:off x="1" y="0"/>
            <a:ext cx="9144000" cy="5143497"/>
          </a:xfrm>
          <a:prstGeom prst="rect">
            <a:avLst/>
          </a:prstGeom>
          <a:noFill/>
          <a:ln>
            <a:noFill/>
          </a:ln>
        </p:spPr>
      </p:pic>
      <p:pic>
        <p:nvPicPr>
          <p:cNvPr id="100" name="Google Shape;100;p17"/>
          <p:cNvPicPr preferRelativeResize="0"/>
          <p:nvPr/>
        </p:nvPicPr>
        <p:blipFill rotWithShape="1">
          <a:blip r:embed="rId3">
            <a:alphaModFix/>
          </a:blip>
          <a:srcRect b="0" l="0" r="0" t="0"/>
          <a:stretch/>
        </p:blipFill>
        <p:spPr>
          <a:xfrm>
            <a:off x="407175" y="4539121"/>
            <a:ext cx="776077" cy="263400"/>
          </a:xfrm>
          <a:prstGeom prst="rect">
            <a:avLst/>
          </a:prstGeom>
          <a:noFill/>
          <a:ln>
            <a:noFill/>
          </a:ln>
        </p:spPr>
      </p:pic>
      <p:sp>
        <p:nvSpPr>
          <p:cNvPr id="101" name="Google Shape;101;p17"/>
          <p:cNvSpPr txBox="1"/>
          <p:nvPr>
            <p:ph type="title"/>
          </p:nvPr>
        </p:nvSpPr>
        <p:spPr>
          <a:xfrm>
            <a:off x="1101125" y="936450"/>
            <a:ext cx="6947400" cy="30069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solidFill>
                  <a:srgbClr val="FFFFFF"/>
                </a:solidFill>
                <a:latin typeface="Montserrat Black"/>
                <a:ea typeface="Montserrat Black"/>
                <a:cs typeface="Montserrat Black"/>
                <a:sym typeface="Montserrat Black"/>
              </a:defRPr>
            </a:lvl1pPr>
            <a:lvl2pPr lvl="1" rtl="0">
              <a:spcBef>
                <a:spcPts val="0"/>
              </a:spcBef>
              <a:spcAft>
                <a:spcPts val="0"/>
              </a:spcAft>
              <a:buNone/>
              <a:defRPr>
                <a:latin typeface="Montserrat"/>
                <a:ea typeface="Montserrat"/>
                <a:cs typeface="Montserrat"/>
                <a:sym typeface="Montserrat"/>
              </a:defRPr>
            </a:lvl2pPr>
            <a:lvl3pPr lvl="2" rtl="0">
              <a:spcBef>
                <a:spcPts val="0"/>
              </a:spcBef>
              <a:spcAft>
                <a:spcPts val="0"/>
              </a:spcAft>
              <a:buNone/>
              <a:defRPr>
                <a:latin typeface="Montserrat"/>
                <a:ea typeface="Montserrat"/>
                <a:cs typeface="Montserrat"/>
                <a:sym typeface="Montserrat"/>
              </a:defRPr>
            </a:lvl3pPr>
            <a:lvl4pPr lvl="3" rtl="0">
              <a:spcBef>
                <a:spcPts val="0"/>
              </a:spcBef>
              <a:spcAft>
                <a:spcPts val="0"/>
              </a:spcAft>
              <a:buNone/>
              <a:defRPr>
                <a:latin typeface="Montserrat"/>
                <a:ea typeface="Montserrat"/>
                <a:cs typeface="Montserrat"/>
                <a:sym typeface="Montserrat"/>
              </a:defRPr>
            </a:lvl4pPr>
            <a:lvl5pPr lvl="4" rtl="0">
              <a:spcBef>
                <a:spcPts val="0"/>
              </a:spcBef>
              <a:spcAft>
                <a:spcPts val="0"/>
              </a:spcAft>
              <a:buNone/>
              <a:defRPr>
                <a:latin typeface="Montserrat"/>
                <a:ea typeface="Montserrat"/>
                <a:cs typeface="Montserrat"/>
                <a:sym typeface="Montserrat"/>
              </a:defRPr>
            </a:lvl5pPr>
            <a:lvl6pPr lvl="5" rtl="0">
              <a:spcBef>
                <a:spcPts val="0"/>
              </a:spcBef>
              <a:spcAft>
                <a:spcPts val="0"/>
              </a:spcAft>
              <a:buNone/>
              <a:defRPr>
                <a:latin typeface="Montserrat"/>
                <a:ea typeface="Montserrat"/>
                <a:cs typeface="Montserrat"/>
                <a:sym typeface="Montserrat"/>
              </a:defRPr>
            </a:lvl6pPr>
            <a:lvl7pPr lvl="6" rtl="0">
              <a:spcBef>
                <a:spcPts val="0"/>
              </a:spcBef>
              <a:spcAft>
                <a:spcPts val="0"/>
              </a:spcAft>
              <a:buNone/>
              <a:defRPr>
                <a:latin typeface="Montserrat"/>
                <a:ea typeface="Montserrat"/>
                <a:cs typeface="Montserrat"/>
                <a:sym typeface="Montserrat"/>
              </a:defRPr>
            </a:lvl7pPr>
            <a:lvl8pPr lvl="7" rtl="0">
              <a:spcBef>
                <a:spcPts val="0"/>
              </a:spcBef>
              <a:spcAft>
                <a:spcPts val="0"/>
              </a:spcAft>
              <a:buNone/>
              <a:defRPr>
                <a:latin typeface="Montserrat"/>
                <a:ea typeface="Montserrat"/>
                <a:cs typeface="Montserrat"/>
                <a:sym typeface="Montserrat"/>
              </a:defRPr>
            </a:lvl8pPr>
            <a:lvl9pPr lvl="8" rtl="0">
              <a:spcBef>
                <a:spcPts val="0"/>
              </a:spcBef>
              <a:spcAft>
                <a:spcPts val="0"/>
              </a:spcAft>
              <a:buNone/>
              <a:defRPr>
                <a:latin typeface="Montserrat"/>
                <a:ea typeface="Montserrat"/>
                <a:cs typeface="Montserrat"/>
                <a:sym typeface="Montserrat"/>
              </a:defRPr>
            </a:lvl9pPr>
          </a:lstStyle>
          <a:p/>
        </p:txBody>
      </p:sp>
      <p:sp>
        <p:nvSpPr>
          <p:cNvPr id="102" name="Google Shape;102;p17"/>
          <p:cNvSpPr txBox="1"/>
          <p:nvPr/>
        </p:nvSpPr>
        <p:spPr>
          <a:xfrm>
            <a:off x="4313700" y="391050"/>
            <a:ext cx="522300" cy="71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200">
                <a:solidFill>
                  <a:schemeClr val="accent3"/>
                </a:solidFill>
                <a:latin typeface="Montserrat Black"/>
                <a:ea typeface="Montserrat Black"/>
                <a:cs typeface="Montserrat Black"/>
                <a:sym typeface="Montserrat Black"/>
              </a:rPr>
              <a:t>“</a:t>
            </a:r>
            <a:endParaRPr sz="4200">
              <a:solidFill>
                <a:schemeClr val="accent3"/>
              </a:solidFill>
              <a:latin typeface="Montserrat Black"/>
              <a:ea typeface="Montserrat Black"/>
              <a:cs typeface="Montserrat Black"/>
              <a:sym typeface="Montserrat Black"/>
            </a:endParaRPr>
          </a:p>
        </p:txBody>
      </p:sp>
      <p:cxnSp>
        <p:nvCxnSpPr>
          <p:cNvPr id="103" name="Google Shape;103;p17"/>
          <p:cNvCxnSpPr/>
          <p:nvPr/>
        </p:nvCxnSpPr>
        <p:spPr>
          <a:xfrm>
            <a:off x="4314143" y="4230331"/>
            <a:ext cx="521400" cy="0"/>
          </a:xfrm>
          <a:prstGeom prst="straightConnector1">
            <a:avLst/>
          </a:prstGeom>
          <a:noFill/>
          <a:ln cap="flat" cmpd="sng" w="76200">
            <a:solidFill>
              <a:srgbClr val="8900E1"/>
            </a:solidFill>
            <a:prstDash val="solid"/>
            <a:round/>
            <a:headEnd len="med" w="med" type="none"/>
            <a:tailEnd len="med" w="med" type="none"/>
          </a:ln>
        </p:spPr>
      </p:cxnSp>
      <p:sp>
        <p:nvSpPr>
          <p:cNvPr id="104" name="Google Shape;104;p17"/>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FFFFFF"/>
                </a:solidFill>
                <a:latin typeface="Montserrat"/>
                <a:ea typeface="Montserrat"/>
                <a:cs typeface="Montserrat"/>
                <a:sym typeface="Montserrat"/>
              </a:rPr>
              <a:t>‹#›</a:t>
            </a:fld>
            <a:endParaRPr b="1" sz="700">
              <a:solidFill>
                <a:srgbClr val="FFFFFF"/>
              </a:solidFill>
              <a:latin typeface="Montserrat"/>
              <a:ea typeface="Montserrat"/>
              <a:cs typeface="Montserrat"/>
              <a:sym typeface="Montserra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sp>
        <p:nvSpPr>
          <p:cNvPr id="106" name="Google Shape;106;p18"/>
          <p:cNvSpPr txBox="1"/>
          <p:nvPr>
            <p:ph hasCustomPrompt="1" type="title"/>
          </p:nvPr>
        </p:nvSpPr>
        <p:spPr>
          <a:xfrm>
            <a:off x="311700" y="407700"/>
            <a:ext cx="8520600" cy="19383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57068C"/>
              </a:buClr>
              <a:buSzPts val="15000"/>
              <a:buFont typeface="Montserrat Black"/>
              <a:buNone/>
              <a:defRPr sz="15000">
                <a:solidFill>
                  <a:srgbClr val="57068C"/>
                </a:solidFill>
                <a:latin typeface="Montserrat Black"/>
                <a:ea typeface="Montserrat Black"/>
                <a:cs typeface="Montserrat Black"/>
                <a:sym typeface="Montserrat Black"/>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7" name="Google Shape;107;p18"/>
          <p:cNvSpPr txBox="1"/>
          <p:nvPr>
            <p:ph idx="1" type="body"/>
          </p:nvPr>
        </p:nvSpPr>
        <p:spPr>
          <a:xfrm>
            <a:off x="2475675" y="3360362"/>
            <a:ext cx="4192800" cy="719400"/>
          </a:xfrm>
          <a:prstGeom prst="rect">
            <a:avLst/>
          </a:prstGeom>
        </p:spPr>
        <p:txBody>
          <a:bodyPr anchorCtr="0" anchor="t" bIns="91425" lIns="91425" spcFirstLastPara="1" rIns="91425" wrap="square" tIns="91425">
            <a:noAutofit/>
          </a:bodyPr>
          <a:lstStyle>
            <a:lvl1pPr indent="-304800" lvl="0" marL="457200" algn="ctr">
              <a:lnSpc>
                <a:spcPct val="125000"/>
              </a:lnSpc>
              <a:spcBef>
                <a:spcPts val="0"/>
              </a:spcBef>
              <a:spcAft>
                <a:spcPts val="0"/>
              </a:spcAft>
              <a:buSzPts val="1200"/>
              <a:buChar char="●"/>
              <a:defRPr sz="1200"/>
            </a:lvl1pPr>
            <a:lvl2pPr indent="-304800" lvl="1" marL="914400" algn="ctr">
              <a:lnSpc>
                <a:spcPct val="125000"/>
              </a:lnSpc>
              <a:spcBef>
                <a:spcPts val="0"/>
              </a:spcBef>
              <a:spcAft>
                <a:spcPts val="0"/>
              </a:spcAft>
              <a:buSzPts val="1200"/>
              <a:buChar char="○"/>
              <a:defRPr sz="1200"/>
            </a:lvl2pPr>
            <a:lvl3pPr indent="-304800" lvl="2" marL="1371600" algn="ctr">
              <a:lnSpc>
                <a:spcPct val="125000"/>
              </a:lnSpc>
              <a:spcBef>
                <a:spcPts val="0"/>
              </a:spcBef>
              <a:spcAft>
                <a:spcPts val="0"/>
              </a:spcAft>
              <a:buSzPts val="1200"/>
              <a:buChar char="■"/>
              <a:defRPr sz="1200"/>
            </a:lvl3pPr>
            <a:lvl4pPr indent="-304800" lvl="3" marL="1828800" algn="ctr">
              <a:lnSpc>
                <a:spcPct val="125000"/>
              </a:lnSpc>
              <a:spcBef>
                <a:spcPts val="0"/>
              </a:spcBef>
              <a:spcAft>
                <a:spcPts val="0"/>
              </a:spcAft>
              <a:buSzPts val="1200"/>
              <a:buChar char="●"/>
              <a:defRPr sz="1200"/>
            </a:lvl4pPr>
            <a:lvl5pPr indent="-304800" lvl="4" marL="2286000" algn="ctr">
              <a:lnSpc>
                <a:spcPct val="125000"/>
              </a:lnSpc>
              <a:spcBef>
                <a:spcPts val="0"/>
              </a:spcBef>
              <a:spcAft>
                <a:spcPts val="0"/>
              </a:spcAft>
              <a:buSzPts val="1200"/>
              <a:buChar char="○"/>
              <a:defRPr sz="1200"/>
            </a:lvl5pPr>
            <a:lvl6pPr indent="-304800" lvl="5" marL="2743200" algn="ctr">
              <a:lnSpc>
                <a:spcPct val="125000"/>
              </a:lnSpc>
              <a:spcBef>
                <a:spcPts val="0"/>
              </a:spcBef>
              <a:spcAft>
                <a:spcPts val="0"/>
              </a:spcAft>
              <a:buSzPts val="1200"/>
              <a:buChar char="■"/>
              <a:defRPr sz="1200"/>
            </a:lvl6pPr>
            <a:lvl7pPr indent="-304800" lvl="6" marL="3200400" algn="ctr">
              <a:lnSpc>
                <a:spcPct val="125000"/>
              </a:lnSpc>
              <a:spcBef>
                <a:spcPts val="0"/>
              </a:spcBef>
              <a:spcAft>
                <a:spcPts val="0"/>
              </a:spcAft>
              <a:buSzPts val="1200"/>
              <a:buChar char="●"/>
              <a:defRPr sz="1200"/>
            </a:lvl7pPr>
            <a:lvl8pPr indent="-304800" lvl="7" marL="3657600" algn="ctr">
              <a:lnSpc>
                <a:spcPct val="125000"/>
              </a:lnSpc>
              <a:spcBef>
                <a:spcPts val="0"/>
              </a:spcBef>
              <a:spcAft>
                <a:spcPts val="0"/>
              </a:spcAft>
              <a:buSzPts val="1200"/>
              <a:buChar char="○"/>
              <a:defRPr sz="1200"/>
            </a:lvl8pPr>
            <a:lvl9pPr indent="-304800" lvl="8" marL="4114800" algn="ctr">
              <a:lnSpc>
                <a:spcPct val="125000"/>
              </a:lnSpc>
              <a:spcBef>
                <a:spcPts val="0"/>
              </a:spcBef>
              <a:spcAft>
                <a:spcPts val="0"/>
              </a:spcAft>
              <a:buSzPts val="1200"/>
              <a:buChar char="■"/>
              <a:defRPr sz="1200"/>
            </a:lvl9pPr>
          </a:lstStyle>
          <a:p/>
        </p:txBody>
      </p:sp>
      <p:pic>
        <p:nvPicPr>
          <p:cNvPr descr=" " id="108" name="Google Shape;108;p18"/>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109" name="Google Shape;109;p18"/>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sp>
        <p:nvSpPr>
          <p:cNvPr id="110" name="Google Shape;110;p18"/>
          <p:cNvSpPr txBox="1"/>
          <p:nvPr>
            <p:ph idx="2" type="subTitle"/>
          </p:nvPr>
        </p:nvSpPr>
        <p:spPr>
          <a:xfrm>
            <a:off x="407175" y="2537800"/>
            <a:ext cx="8329200" cy="7194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2800">
                <a:solidFill>
                  <a:schemeClr val="accent3"/>
                </a:solidFill>
                <a:latin typeface="Montserrat Black"/>
                <a:ea typeface="Montserrat Black"/>
                <a:cs typeface="Montserrat Black"/>
                <a:sym typeface="Montserrat Black"/>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pic>
        <p:nvPicPr>
          <p:cNvPr id="111" name="Google Shape;111;p18"/>
          <p:cNvPicPr preferRelativeResize="0"/>
          <p:nvPr/>
        </p:nvPicPr>
        <p:blipFill>
          <a:blip r:embed="rId3">
            <a:alphaModFix/>
          </a:blip>
          <a:stretch>
            <a:fillRect/>
          </a:stretch>
        </p:blipFill>
        <p:spPr>
          <a:xfrm>
            <a:off x="0" y="0"/>
            <a:ext cx="9118029" cy="3072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folio" type="blank">
  <p:cSld name="BLANK">
    <p:spTree>
      <p:nvGrpSpPr>
        <p:cNvPr id="112" name="Shape 112"/>
        <p:cNvGrpSpPr/>
        <p:nvPr/>
      </p:nvGrpSpPr>
      <p:grpSpPr>
        <a:xfrm>
          <a:off x="0" y="0"/>
          <a:ext cx="0" cy="0"/>
          <a:chOff x="0" y="0"/>
          <a:chExt cx="0" cy="0"/>
        </a:xfrm>
      </p:grpSpPr>
      <p:pic>
        <p:nvPicPr>
          <p:cNvPr descr=" " id="113" name="Google Shape;113;p19"/>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114" name="Google Shape;114;p19"/>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115" name="Shape 11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02">
  <p:cSld name="TITLE_1">
    <p:bg>
      <p:bgPr>
        <a:solidFill>
          <a:srgbClr val="57068C"/>
        </a:solidFill>
      </p:bgPr>
    </p:bg>
    <p:spTree>
      <p:nvGrpSpPr>
        <p:cNvPr id="14" name="Shape 14"/>
        <p:cNvGrpSpPr/>
        <p:nvPr/>
      </p:nvGrpSpPr>
      <p:grpSpPr>
        <a:xfrm>
          <a:off x="0" y="0"/>
          <a:ext cx="0" cy="0"/>
          <a:chOff x="0" y="0"/>
          <a:chExt cx="0" cy="0"/>
        </a:xfrm>
      </p:grpSpPr>
      <p:pic>
        <p:nvPicPr>
          <p:cNvPr id="15" name="Google Shape;15;p3"/>
          <p:cNvPicPr preferRelativeResize="0"/>
          <p:nvPr/>
        </p:nvPicPr>
        <p:blipFill rotWithShape="1">
          <a:blip r:embed="rId2">
            <a:alphaModFix/>
          </a:blip>
          <a:srcRect b="0" l="0" r="0" t="0"/>
          <a:stretch/>
        </p:blipFill>
        <p:spPr>
          <a:xfrm>
            <a:off x="1" y="0"/>
            <a:ext cx="9144000" cy="5143497"/>
          </a:xfrm>
          <a:prstGeom prst="rect">
            <a:avLst/>
          </a:prstGeom>
          <a:noFill/>
          <a:ln>
            <a:noFill/>
          </a:ln>
        </p:spPr>
      </p:pic>
      <p:sp>
        <p:nvSpPr>
          <p:cNvPr id="16" name="Google Shape;16;p3"/>
          <p:cNvSpPr txBox="1"/>
          <p:nvPr>
            <p:ph type="title"/>
          </p:nvPr>
        </p:nvSpPr>
        <p:spPr>
          <a:xfrm>
            <a:off x="316949" y="1243943"/>
            <a:ext cx="8265600" cy="19098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None/>
              <a:defRPr sz="7600">
                <a:solidFill>
                  <a:schemeClr val="lt1"/>
                </a:solidFill>
                <a:latin typeface="Montserrat Black"/>
                <a:ea typeface="Montserrat Black"/>
                <a:cs typeface="Montserrat Black"/>
                <a:sym typeface="Montserrat Black"/>
              </a:defRPr>
            </a:lvl1pPr>
            <a:lvl2pPr lvl="1" rtl="0">
              <a:spcBef>
                <a:spcPts val="0"/>
              </a:spcBef>
              <a:spcAft>
                <a:spcPts val="0"/>
              </a:spcAft>
              <a:buNone/>
              <a:defRPr>
                <a:solidFill>
                  <a:schemeClr val="lt1"/>
                </a:solidFill>
                <a:latin typeface="Montserrat"/>
                <a:ea typeface="Montserrat"/>
                <a:cs typeface="Montserrat"/>
                <a:sym typeface="Montserrat"/>
              </a:defRPr>
            </a:lvl2pPr>
            <a:lvl3pPr lvl="2" rtl="0">
              <a:spcBef>
                <a:spcPts val="0"/>
              </a:spcBef>
              <a:spcAft>
                <a:spcPts val="0"/>
              </a:spcAft>
              <a:buNone/>
              <a:defRPr>
                <a:solidFill>
                  <a:schemeClr val="lt1"/>
                </a:solidFill>
                <a:latin typeface="Montserrat"/>
                <a:ea typeface="Montserrat"/>
                <a:cs typeface="Montserrat"/>
                <a:sym typeface="Montserrat"/>
              </a:defRPr>
            </a:lvl3pPr>
            <a:lvl4pPr lvl="3" rtl="0">
              <a:spcBef>
                <a:spcPts val="0"/>
              </a:spcBef>
              <a:spcAft>
                <a:spcPts val="0"/>
              </a:spcAft>
              <a:buNone/>
              <a:defRPr>
                <a:solidFill>
                  <a:schemeClr val="lt1"/>
                </a:solidFill>
                <a:latin typeface="Montserrat"/>
                <a:ea typeface="Montserrat"/>
                <a:cs typeface="Montserrat"/>
                <a:sym typeface="Montserrat"/>
              </a:defRPr>
            </a:lvl4pPr>
            <a:lvl5pPr lvl="4" rtl="0">
              <a:spcBef>
                <a:spcPts val="0"/>
              </a:spcBef>
              <a:spcAft>
                <a:spcPts val="0"/>
              </a:spcAft>
              <a:buNone/>
              <a:defRPr>
                <a:solidFill>
                  <a:schemeClr val="lt1"/>
                </a:solidFill>
                <a:latin typeface="Montserrat"/>
                <a:ea typeface="Montserrat"/>
                <a:cs typeface="Montserrat"/>
                <a:sym typeface="Montserrat"/>
              </a:defRPr>
            </a:lvl5pPr>
            <a:lvl6pPr lvl="5" rtl="0">
              <a:spcBef>
                <a:spcPts val="0"/>
              </a:spcBef>
              <a:spcAft>
                <a:spcPts val="0"/>
              </a:spcAft>
              <a:buNone/>
              <a:defRPr>
                <a:solidFill>
                  <a:schemeClr val="lt1"/>
                </a:solidFill>
                <a:latin typeface="Montserrat"/>
                <a:ea typeface="Montserrat"/>
                <a:cs typeface="Montserrat"/>
                <a:sym typeface="Montserrat"/>
              </a:defRPr>
            </a:lvl6pPr>
            <a:lvl7pPr lvl="6" rtl="0">
              <a:spcBef>
                <a:spcPts val="0"/>
              </a:spcBef>
              <a:spcAft>
                <a:spcPts val="0"/>
              </a:spcAft>
              <a:buNone/>
              <a:defRPr>
                <a:solidFill>
                  <a:schemeClr val="lt1"/>
                </a:solidFill>
                <a:latin typeface="Montserrat"/>
                <a:ea typeface="Montserrat"/>
                <a:cs typeface="Montserrat"/>
                <a:sym typeface="Montserrat"/>
              </a:defRPr>
            </a:lvl7pPr>
            <a:lvl8pPr lvl="7" rtl="0">
              <a:spcBef>
                <a:spcPts val="0"/>
              </a:spcBef>
              <a:spcAft>
                <a:spcPts val="0"/>
              </a:spcAft>
              <a:buNone/>
              <a:defRPr>
                <a:solidFill>
                  <a:schemeClr val="lt1"/>
                </a:solidFill>
                <a:latin typeface="Montserrat"/>
                <a:ea typeface="Montserrat"/>
                <a:cs typeface="Montserrat"/>
                <a:sym typeface="Montserrat"/>
              </a:defRPr>
            </a:lvl8pPr>
            <a:lvl9pPr lvl="8" rtl="0">
              <a:spcBef>
                <a:spcPts val="0"/>
              </a:spcBef>
              <a:spcAft>
                <a:spcPts val="0"/>
              </a:spcAft>
              <a:buNone/>
              <a:defRPr>
                <a:solidFill>
                  <a:schemeClr val="lt1"/>
                </a:solidFill>
                <a:latin typeface="Montserrat"/>
                <a:ea typeface="Montserrat"/>
                <a:cs typeface="Montserrat"/>
                <a:sym typeface="Montserrat"/>
              </a:defRPr>
            </a:lvl9pPr>
          </a:lstStyle>
          <a:p/>
        </p:txBody>
      </p:sp>
      <p:pic>
        <p:nvPicPr>
          <p:cNvPr descr="New York University logo" id="17" name="Google Shape;17;p3"/>
          <p:cNvPicPr preferRelativeResize="0"/>
          <p:nvPr/>
        </p:nvPicPr>
        <p:blipFill rotWithShape="1">
          <a:blip r:embed="rId3">
            <a:alphaModFix/>
          </a:blip>
          <a:srcRect b="0" l="0" r="0" t="0"/>
          <a:stretch/>
        </p:blipFill>
        <p:spPr>
          <a:xfrm>
            <a:off x="407175" y="427947"/>
            <a:ext cx="1049175" cy="356100"/>
          </a:xfrm>
          <a:prstGeom prst="rect">
            <a:avLst/>
          </a:prstGeom>
          <a:noFill/>
          <a:ln>
            <a:noFill/>
          </a:ln>
        </p:spPr>
      </p:pic>
      <p:sp>
        <p:nvSpPr>
          <p:cNvPr id="18" name="Google Shape;18;p3"/>
          <p:cNvSpPr txBox="1"/>
          <p:nvPr>
            <p:ph idx="1" type="subTitle"/>
          </p:nvPr>
        </p:nvSpPr>
        <p:spPr>
          <a:xfrm>
            <a:off x="307600" y="3119750"/>
            <a:ext cx="4761000" cy="77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0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9" name="Google Shape;19;p3"/>
          <p:cNvSpPr txBox="1"/>
          <p:nvPr>
            <p:ph idx="2" type="body"/>
          </p:nvPr>
        </p:nvSpPr>
        <p:spPr>
          <a:xfrm>
            <a:off x="307600" y="4145050"/>
            <a:ext cx="2436000" cy="657600"/>
          </a:xfrm>
          <a:prstGeom prst="rect">
            <a:avLst/>
          </a:prstGeom>
        </p:spPr>
        <p:txBody>
          <a:bodyPr anchorCtr="0" anchor="t" bIns="91425" lIns="91425" spcFirstLastPara="1" rIns="91425" wrap="square" tIns="91425">
            <a:noAutofit/>
          </a:bodyPr>
          <a:lstStyle>
            <a:lvl1pPr indent="-298450" lvl="0" marL="457200" rtl="0">
              <a:lnSpc>
                <a:spcPct val="125000"/>
              </a:lnSpc>
              <a:spcBef>
                <a:spcPts val="0"/>
              </a:spcBef>
              <a:spcAft>
                <a:spcPts val="0"/>
              </a:spcAft>
              <a:buClr>
                <a:srgbClr val="FFFFFF"/>
              </a:buClr>
              <a:buSzPts val="1100"/>
              <a:buFont typeface="Montserrat ExtraBold"/>
              <a:buChar char="●"/>
              <a:defRPr sz="1100">
                <a:solidFill>
                  <a:srgbClr val="FFFFFF"/>
                </a:solidFill>
                <a:latin typeface="Montserrat ExtraBold"/>
                <a:ea typeface="Montserrat ExtraBold"/>
                <a:cs typeface="Montserrat ExtraBold"/>
                <a:sym typeface="Montserrat ExtraBold"/>
              </a:defRPr>
            </a:lvl1pPr>
            <a:lvl2pPr indent="-317500" lvl="1" marL="914400" rtl="0">
              <a:lnSpc>
                <a:spcPct val="125000"/>
              </a:lnSpc>
              <a:spcBef>
                <a:spcPts val="0"/>
              </a:spcBef>
              <a:spcAft>
                <a:spcPts val="0"/>
              </a:spcAft>
              <a:buClr>
                <a:srgbClr val="FFFFFF"/>
              </a:buClr>
              <a:buSzPts val="1400"/>
              <a:buChar char="○"/>
              <a:defRPr>
                <a:solidFill>
                  <a:srgbClr val="FFFFFF"/>
                </a:solidFill>
              </a:defRPr>
            </a:lvl2pPr>
            <a:lvl3pPr indent="-317500" lvl="2" marL="1371600" rtl="0">
              <a:lnSpc>
                <a:spcPct val="125000"/>
              </a:lnSpc>
              <a:spcBef>
                <a:spcPts val="0"/>
              </a:spcBef>
              <a:spcAft>
                <a:spcPts val="0"/>
              </a:spcAft>
              <a:buClr>
                <a:srgbClr val="FFFFFF"/>
              </a:buClr>
              <a:buSzPts val="1400"/>
              <a:buChar char="■"/>
              <a:defRPr>
                <a:solidFill>
                  <a:srgbClr val="FFFFFF"/>
                </a:solidFill>
              </a:defRPr>
            </a:lvl3pPr>
            <a:lvl4pPr indent="-317500" lvl="3" marL="1828800" rtl="0">
              <a:lnSpc>
                <a:spcPct val="125000"/>
              </a:lnSpc>
              <a:spcBef>
                <a:spcPts val="0"/>
              </a:spcBef>
              <a:spcAft>
                <a:spcPts val="0"/>
              </a:spcAft>
              <a:buClr>
                <a:srgbClr val="FFFFFF"/>
              </a:buClr>
              <a:buSzPts val="1400"/>
              <a:buChar char="●"/>
              <a:defRPr>
                <a:solidFill>
                  <a:srgbClr val="FFFFFF"/>
                </a:solidFill>
              </a:defRPr>
            </a:lvl4pPr>
            <a:lvl5pPr indent="-317500" lvl="4" marL="2286000" rtl="0">
              <a:lnSpc>
                <a:spcPct val="125000"/>
              </a:lnSpc>
              <a:spcBef>
                <a:spcPts val="0"/>
              </a:spcBef>
              <a:spcAft>
                <a:spcPts val="0"/>
              </a:spcAft>
              <a:buClr>
                <a:srgbClr val="FFFFFF"/>
              </a:buClr>
              <a:buSzPts val="1400"/>
              <a:buChar char="○"/>
              <a:defRPr>
                <a:solidFill>
                  <a:srgbClr val="FFFFFF"/>
                </a:solidFill>
              </a:defRPr>
            </a:lvl5pPr>
            <a:lvl6pPr indent="-317500" lvl="5" marL="2743200" rtl="0">
              <a:lnSpc>
                <a:spcPct val="125000"/>
              </a:lnSpc>
              <a:spcBef>
                <a:spcPts val="0"/>
              </a:spcBef>
              <a:spcAft>
                <a:spcPts val="0"/>
              </a:spcAft>
              <a:buClr>
                <a:srgbClr val="FFFFFF"/>
              </a:buClr>
              <a:buSzPts val="1400"/>
              <a:buChar char="■"/>
              <a:defRPr>
                <a:solidFill>
                  <a:srgbClr val="FFFFFF"/>
                </a:solidFill>
              </a:defRPr>
            </a:lvl6pPr>
            <a:lvl7pPr indent="-317500" lvl="6" marL="3200400" rtl="0">
              <a:lnSpc>
                <a:spcPct val="125000"/>
              </a:lnSpc>
              <a:spcBef>
                <a:spcPts val="0"/>
              </a:spcBef>
              <a:spcAft>
                <a:spcPts val="0"/>
              </a:spcAft>
              <a:buClr>
                <a:srgbClr val="FFFFFF"/>
              </a:buClr>
              <a:buSzPts val="1400"/>
              <a:buChar char="●"/>
              <a:defRPr>
                <a:solidFill>
                  <a:srgbClr val="FFFFFF"/>
                </a:solidFill>
              </a:defRPr>
            </a:lvl7pPr>
            <a:lvl8pPr indent="-317500" lvl="7" marL="3657600" rtl="0">
              <a:lnSpc>
                <a:spcPct val="125000"/>
              </a:lnSpc>
              <a:spcBef>
                <a:spcPts val="0"/>
              </a:spcBef>
              <a:spcAft>
                <a:spcPts val="0"/>
              </a:spcAft>
              <a:buClr>
                <a:srgbClr val="FFFFFF"/>
              </a:buClr>
              <a:buSzPts val="1400"/>
              <a:buChar char="○"/>
              <a:defRPr>
                <a:solidFill>
                  <a:srgbClr val="FFFFFF"/>
                </a:solidFill>
              </a:defRPr>
            </a:lvl8pPr>
            <a:lvl9pPr indent="-317500" lvl="8" marL="4114800" rtl="0">
              <a:lnSpc>
                <a:spcPct val="125000"/>
              </a:lnSpc>
              <a:spcBef>
                <a:spcPts val="0"/>
              </a:spcBef>
              <a:spcAft>
                <a:spcPts val="0"/>
              </a:spcAft>
              <a:buClr>
                <a:srgbClr val="FFFFFF"/>
              </a:buClr>
              <a:buSzPts val="1400"/>
              <a:buChar char="■"/>
              <a:defRPr>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04">
  <p:cSld name="TITLE_1_1_1">
    <p:bg>
      <p:bgPr>
        <a:solidFill>
          <a:srgbClr val="57068C"/>
        </a:solidFill>
      </p:bgPr>
    </p:bg>
    <p:spTree>
      <p:nvGrpSpPr>
        <p:cNvPr id="20" name="Shape 20"/>
        <p:cNvGrpSpPr/>
        <p:nvPr/>
      </p:nvGrpSpPr>
      <p:grpSpPr>
        <a:xfrm>
          <a:off x="0" y="0"/>
          <a:ext cx="0" cy="0"/>
          <a:chOff x="0" y="0"/>
          <a:chExt cx="0" cy="0"/>
        </a:xfrm>
      </p:grpSpPr>
      <p:pic>
        <p:nvPicPr>
          <p:cNvPr id="21" name="Google Shape;21;p4"/>
          <p:cNvPicPr preferRelativeResize="0"/>
          <p:nvPr/>
        </p:nvPicPr>
        <p:blipFill rotWithShape="1">
          <a:blip r:embed="rId2">
            <a:alphaModFix/>
          </a:blip>
          <a:srcRect b="0" l="0" r="0" t="0"/>
          <a:stretch/>
        </p:blipFill>
        <p:spPr>
          <a:xfrm>
            <a:off x="1" y="0"/>
            <a:ext cx="9144000" cy="5143497"/>
          </a:xfrm>
          <a:prstGeom prst="rect">
            <a:avLst/>
          </a:prstGeom>
          <a:noFill/>
          <a:ln>
            <a:noFill/>
          </a:ln>
        </p:spPr>
      </p:pic>
      <p:sp>
        <p:nvSpPr>
          <p:cNvPr id="22" name="Google Shape;22;p4"/>
          <p:cNvSpPr txBox="1"/>
          <p:nvPr>
            <p:ph type="title"/>
          </p:nvPr>
        </p:nvSpPr>
        <p:spPr>
          <a:xfrm>
            <a:off x="316949" y="1243943"/>
            <a:ext cx="8265600" cy="19098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None/>
              <a:defRPr sz="7600">
                <a:solidFill>
                  <a:schemeClr val="lt1"/>
                </a:solidFill>
                <a:latin typeface="Montserrat Black"/>
                <a:ea typeface="Montserrat Black"/>
                <a:cs typeface="Montserrat Black"/>
                <a:sym typeface="Montserrat Black"/>
              </a:defRPr>
            </a:lvl1pPr>
            <a:lvl2pPr lvl="1" rtl="0">
              <a:spcBef>
                <a:spcPts val="0"/>
              </a:spcBef>
              <a:spcAft>
                <a:spcPts val="0"/>
              </a:spcAft>
              <a:buNone/>
              <a:defRPr>
                <a:solidFill>
                  <a:schemeClr val="lt1"/>
                </a:solidFill>
                <a:latin typeface="Montserrat"/>
                <a:ea typeface="Montserrat"/>
                <a:cs typeface="Montserrat"/>
                <a:sym typeface="Montserrat"/>
              </a:defRPr>
            </a:lvl2pPr>
            <a:lvl3pPr lvl="2" rtl="0">
              <a:spcBef>
                <a:spcPts val="0"/>
              </a:spcBef>
              <a:spcAft>
                <a:spcPts val="0"/>
              </a:spcAft>
              <a:buNone/>
              <a:defRPr>
                <a:solidFill>
                  <a:schemeClr val="lt1"/>
                </a:solidFill>
                <a:latin typeface="Montserrat"/>
                <a:ea typeface="Montserrat"/>
                <a:cs typeface="Montserrat"/>
                <a:sym typeface="Montserrat"/>
              </a:defRPr>
            </a:lvl3pPr>
            <a:lvl4pPr lvl="3" rtl="0">
              <a:spcBef>
                <a:spcPts val="0"/>
              </a:spcBef>
              <a:spcAft>
                <a:spcPts val="0"/>
              </a:spcAft>
              <a:buNone/>
              <a:defRPr>
                <a:solidFill>
                  <a:schemeClr val="lt1"/>
                </a:solidFill>
                <a:latin typeface="Montserrat"/>
                <a:ea typeface="Montserrat"/>
                <a:cs typeface="Montserrat"/>
                <a:sym typeface="Montserrat"/>
              </a:defRPr>
            </a:lvl4pPr>
            <a:lvl5pPr lvl="4" rtl="0">
              <a:spcBef>
                <a:spcPts val="0"/>
              </a:spcBef>
              <a:spcAft>
                <a:spcPts val="0"/>
              </a:spcAft>
              <a:buNone/>
              <a:defRPr>
                <a:solidFill>
                  <a:schemeClr val="lt1"/>
                </a:solidFill>
                <a:latin typeface="Montserrat"/>
                <a:ea typeface="Montserrat"/>
                <a:cs typeface="Montserrat"/>
                <a:sym typeface="Montserrat"/>
              </a:defRPr>
            </a:lvl5pPr>
            <a:lvl6pPr lvl="5" rtl="0">
              <a:spcBef>
                <a:spcPts val="0"/>
              </a:spcBef>
              <a:spcAft>
                <a:spcPts val="0"/>
              </a:spcAft>
              <a:buNone/>
              <a:defRPr>
                <a:solidFill>
                  <a:schemeClr val="lt1"/>
                </a:solidFill>
                <a:latin typeface="Montserrat"/>
                <a:ea typeface="Montserrat"/>
                <a:cs typeface="Montserrat"/>
                <a:sym typeface="Montserrat"/>
              </a:defRPr>
            </a:lvl6pPr>
            <a:lvl7pPr lvl="6" rtl="0">
              <a:spcBef>
                <a:spcPts val="0"/>
              </a:spcBef>
              <a:spcAft>
                <a:spcPts val="0"/>
              </a:spcAft>
              <a:buNone/>
              <a:defRPr>
                <a:solidFill>
                  <a:schemeClr val="lt1"/>
                </a:solidFill>
                <a:latin typeface="Montserrat"/>
                <a:ea typeface="Montserrat"/>
                <a:cs typeface="Montserrat"/>
                <a:sym typeface="Montserrat"/>
              </a:defRPr>
            </a:lvl7pPr>
            <a:lvl8pPr lvl="7" rtl="0">
              <a:spcBef>
                <a:spcPts val="0"/>
              </a:spcBef>
              <a:spcAft>
                <a:spcPts val="0"/>
              </a:spcAft>
              <a:buNone/>
              <a:defRPr>
                <a:solidFill>
                  <a:schemeClr val="lt1"/>
                </a:solidFill>
                <a:latin typeface="Montserrat"/>
                <a:ea typeface="Montserrat"/>
                <a:cs typeface="Montserrat"/>
                <a:sym typeface="Montserrat"/>
              </a:defRPr>
            </a:lvl8pPr>
            <a:lvl9pPr lvl="8" rtl="0">
              <a:spcBef>
                <a:spcPts val="0"/>
              </a:spcBef>
              <a:spcAft>
                <a:spcPts val="0"/>
              </a:spcAft>
              <a:buNone/>
              <a:defRPr>
                <a:solidFill>
                  <a:schemeClr val="lt1"/>
                </a:solidFill>
                <a:latin typeface="Montserrat"/>
                <a:ea typeface="Montserrat"/>
                <a:cs typeface="Montserrat"/>
                <a:sym typeface="Montserrat"/>
              </a:defRPr>
            </a:lvl9pPr>
          </a:lstStyle>
          <a:p/>
        </p:txBody>
      </p:sp>
      <p:pic>
        <p:nvPicPr>
          <p:cNvPr descr="New York University logo" id="23" name="Google Shape;23;p4"/>
          <p:cNvPicPr preferRelativeResize="0"/>
          <p:nvPr/>
        </p:nvPicPr>
        <p:blipFill rotWithShape="1">
          <a:blip r:embed="rId3">
            <a:alphaModFix/>
          </a:blip>
          <a:srcRect b="0" l="0" r="0" t="0"/>
          <a:stretch/>
        </p:blipFill>
        <p:spPr>
          <a:xfrm>
            <a:off x="407175" y="427947"/>
            <a:ext cx="1049175" cy="356100"/>
          </a:xfrm>
          <a:prstGeom prst="rect">
            <a:avLst/>
          </a:prstGeom>
          <a:noFill/>
          <a:ln>
            <a:noFill/>
          </a:ln>
        </p:spPr>
      </p:pic>
      <p:sp>
        <p:nvSpPr>
          <p:cNvPr id="24" name="Google Shape;24;p4"/>
          <p:cNvSpPr txBox="1"/>
          <p:nvPr>
            <p:ph idx="1" type="subTitle"/>
          </p:nvPr>
        </p:nvSpPr>
        <p:spPr>
          <a:xfrm>
            <a:off x="307600" y="3119750"/>
            <a:ext cx="4761000" cy="77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0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25" name="Google Shape;25;p4"/>
          <p:cNvSpPr txBox="1"/>
          <p:nvPr>
            <p:ph idx="2" type="body"/>
          </p:nvPr>
        </p:nvSpPr>
        <p:spPr>
          <a:xfrm>
            <a:off x="307600" y="4145050"/>
            <a:ext cx="2436000" cy="657600"/>
          </a:xfrm>
          <a:prstGeom prst="rect">
            <a:avLst/>
          </a:prstGeom>
        </p:spPr>
        <p:txBody>
          <a:bodyPr anchorCtr="0" anchor="t" bIns="91425" lIns="91425" spcFirstLastPara="1" rIns="91425" wrap="square" tIns="91425">
            <a:noAutofit/>
          </a:bodyPr>
          <a:lstStyle>
            <a:lvl1pPr indent="-298450" lvl="0" marL="457200" rtl="0">
              <a:lnSpc>
                <a:spcPct val="125000"/>
              </a:lnSpc>
              <a:spcBef>
                <a:spcPts val="0"/>
              </a:spcBef>
              <a:spcAft>
                <a:spcPts val="0"/>
              </a:spcAft>
              <a:buClr>
                <a:srgbClr val="FFFFFF"/>
              </a:buClr>
              <a:buSzPts val="1100"/>
              <a:buFont typeface="Montserrat ExtraBold"/>
              <a:buChar char="●"/>
              <a:defRPr sz="1100">
                <a:solidFill>
                  <a:srgbClr val="FFFFFF"/>
                </a:solidFill>
                <a:latin typeface="Montserrat ExtraBold"/>
                <a:ea typeface="Montserrat ExtraBold"/>
                <a:cs typeface="Montserrat ExtraBold"/>
                <a:sym typeface="Montserrat ExtraBold"/>
              </a:defRPr>
            </a:lvl1pPr>
            <a:lvl2pPr indent="-317500" lvl="1" marL="914400" rtl="0">
              <a:lnSpc>
                <a:spcPct val="125000"/>
              </a:lnSpc>
              <a:spcBef>
                <a:spcPts val="0"/>
              </a:spcBef>
              <a:spcAft>
                <a:spcPts val="0"/>
              </a:spcAft>
              <a:buClr>
                <a:srgbClr val="FFFFFF"/>
              </a:buClr>
              <a:buSzPts val="1400"/>
              <a:buChar char="○"/>
              <a:defRPr>
                <a:solidFill>
                  <a:srgbClr val="FFFFFF"/>
                </a:solidFill>
              </a:defRPr>
            </a:lvl2pPr>
            <a:lvl3pPr indent="-317500" lvl="2" marL="1371600" rtl="0">
              <a:lnSpc>
                <a:spcPct val="125000"/>
              </a:lnSpc>
              <a:spcBef>
                <a:spcPts val="0"/>
              </a:spcBef>
              <a:spcAft>
                <a:spcPts val="0"/>
              </a:spcAft>
              <a:buClr>
                <a:srgbClr val="FFFFFF"/>
              </a:buClr>
              <a:buSzPts val="1400"/>
              <a:buChar char="■"/>
              <a:defRPr>
                <a:solidFill>
                  <a:srgbClr val="FFFFFF"/>
                </a:solidFill>
              </a:defRPr>
            </a:lvl3pPr>
            <a:lvl4pPr indent="-317500" lvl="3" marL="1828800" rtl="0">
              <a:lnSpc>
                <a:spcPct val="125000"/>
              </a:lnSpc>
              <a:spcBef>
                <a:spcPts val="0"/>
              </a:spcBef>
              <a:spcAft>
                <a:spcPts val="0"/>
              </a:spcAft>
              <a:buClr>
                <a:srgbClr val="FFFFFF"/>
              </a:buClr>
              <a:buSzPts val="1400"/>
              <a:buChar char="●"/>
              <a:defRPr>
                <a:solidFill>
                  <a:srgbClr val="FFFFFF"/>
                </a:solidFill>
              </a:defRPr>
            </a:lvl4pPr>
            <a:lvl5pPr indent="-317500" lvl="4" marL="2286000" rtl="0">
              <a:lnSpc>
                <a:spcPct val="125000"/>
              </a:lnSpc>
              <a:spcBef>
                <a:spcPts val="0"/>
              </a:spcBef>
              <a:spcAft>
                <a:spcPts val="0"/>
              </a:spcAft>
              <a:buClr>
                <a:srgbClr val="FFFFFF"/>
              </a:buClr>
              <a:buSzPts val="1400"/>
              <a:buChar char="○"/>
              <a:defRPr>
                <a:solidFill>
                  <a:srgbClr val="FFFFFF"/>
                </a:solidFill>
              </a:defRPr>
            </a:lvl5pPr>
            <a:lvl6pPr indent="-317500" lvl="5" marL="2743200" rtl="0">
              <a:lnSpc>
                <a:spcPct val="125000"/>
              </a:lnSpc>
              <a:spcBef>
                <a:spcPts val="0"/>
              </a:spcBef>
              <a:spcAft>
                <a:spcPts val="0"/>
              </a:spcAft>
              <a:buClr>
                <a:srgbClr val="FFFFFF"/>
              </a:buClr>
              <a:buSzPts val="1400"/>
              <a:buChar char="■"/>
              <a:defRPr>
                <a:solidFill>
                  <a:srgbClr val="FFFFFF"/>
                </a:solidFill>
              </a:defRPr>
            </a:lvl6pPr>
            <a:lvl7pPr indent="-317500" lvl="6" marL="3200400" rtl="0">
              <a:lnSpc>
                <a:spcPct val="125000"/>
              </a:lnSpc>
              <a:spcBef>
                <a:spcPts val="0"/>
              </a:spcBef>
              <a:spcAft>
                <a:spcPts val="0"/>
              </a:spcAft>
              <a:buClr>
                <a:srgbClr val="FFFFFF"/>
              </a:buClr>
              <a:buSzPts val="1400"/>
              <a:buChar char="●"/>
              <a:defRPr>
                <a:solidFill>
                  <a:srgbClr val="FFFFFF"/>
                </a:solidFill>
              </a:defRPr>
            </a:lvl7pPr>
            <a:lvl8pPr indent="-317500" lvl="7" marL="3657600" rtl="0">
              <a:lnSpc>
                <a:spcPct val="125000"/>
              </a:lnSpc>
              <a:spcBef>
                <a:spcPts val="0"/>
              </a:spcBef>
              <a:spcAft>
                <a:spcPts val="0"/>
              </a:spcAft>
              <a:buClr>
                <a:srgbClr val="FFFFFF"/>
              </a:buClr>
              <a:buSzPts val="1400"/>
              <a:buChar char="○"/>
              <a:defRPr>
                <a:solidFill>
                  <a:srgbClr val="FFFFFF"/>
                </a:solidFill>
              </a:defRPr>
            </a:lvl8pPr>
            <a:lvl9pPr indent="-317500" lvl="8" marL="4114800" rtl="0">
              <a:lnSpc>
                <a:spcPct val="125000"/>
              </a:lnSpc>
              <a:spcBef>
                <a:spcPts val="0"/>
              </a:spcBef>
              <a:spcAft>
                <a:spcPts val="0"/>
              </a:spcAft>
              <a:buClr>
                <a:srgbClr val="FFFFFF"/>
              </a:buClr>
              <a:buSzPts val="1400"/>
              <a:buChar char="■"/>
              <a:defRPr>
                <a:solidFill>
                  <a:srgbClr val="FFFFFF"/>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05">
  <p:cSld name="TITLE_1_1_1_1">
    <p:bg>
      <p:bgPr>
        <a:solidFill>
          <a:srgbClr val="57068C"/>
        </a:solidFill>
      </p:bgPr>
    </p:bg>
    <p:spTree>
      <p:nvGrpSpPr>
        <p:cNvPr id="26" name="Shape 26"/>
        <p:cNvGrpSpPr/>
        <p:nvPr/>
      </p:nvGrpSpPr>
      <p:grpSpPr>
        <a:xfrm>
          <a:off x="0" y="0"/>
          <a:ext cx="0" cy="0"/>
          <a:chOff x="0" y="0"/>
          <a:chExt cx="0" cy="0"/>
        </a:xfrm>
      </p:grpSpPr>
      <p:pic>
        <p:nvPicPr>
          <p:cNvPr id="27" name="Google Shape;27;p5"/>
          <p:cNvPicPr preferRelativeResize="0"/>
          <p:nvPr/>
        </p:nvPicPr>
        <p:blipFill rotWithShape="1">
          <a:blip r:embed="rId2">
            <a:alphaModFix/>
          </a:blip>
          <a:srcRect b="0" l="0" r="0" t="0"/>
          <a:stretch/>
        </p:blipFill>
        <p:spPr>
          <a:xfrm>
            <a:off x="1" y="0"/>
            <a:ext cx="9144000" cy="5143497"/>
          </a:xfrm>
          <a:prstGeom prst="rect">
            <a:avLst/>
          </a:prstGeom>
          <a:noFill/>
          <a:ln>
            <a:noFill/>
          </a:ln>
        </p:spPr>
      </p:pic>
      <p:sp>
        <p:nvSpPr>
          <p:cNvPr id="28" name="Google Shape;28;p5"/>
          <p:cNvSpPr txBox="1"/>
          <p:nvPr>
            <p:ph type="title"/>
          </p:nvPr>
        </p:nvSpPr>
        <p:spPr>
          <a:xfrm>
            <a:off x="316949" y="1243943"/>
            <a:ext cx="8265600" cy="19098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None/>
              <a:defRPr sz="7600">
                <a:solidFill>
                  <a:schemeClr val="lt1"/>
                </a:solidFill>
                <a:latin typeface="Montserrat Black"/>
                <a:ea typeface="Montserrat Black"/>
                <a:cs typeface="Montserrat Black"/>
                <a:sym typeface="Montserrat Black"/>
              </a:defRPr>
            </a:lvl1pPr>
            <a:lvl2pPr lvl="1" rtl="0">
              <a:spcBef>
                <a:spcPts val="0"/>
              </a:spcBef>
              <a:spcAft>
                <a:spcPts val="0"/>
              </a:spcAft>
              <a:buNone/>
              <a:defRPr>
                <a:solidFill>
                  <a:schemeClr val="lt1"/>
                </a:solidFill>
                <a:latin typeface="Montserrat"/>
                <a:ea typeface="Montserrat"/>
                <a:cs typeface="Montserrat"/>
                <a:sym typeface="Montserrat"/>
              </a:defRPr>
            </a:lvl2pPr>
            <a:lvl3pPr lvl="2" rtl="0">
              <a:spcBef>
                <a:spcPts val="0"/>
              </a:spcBef>
              <a:spcAft>
                <a:spcPts val="0"/>
              </a:spcAft>
              <a:buNone/>
              <a:defRPr>
                <a:solidFill>
                  <a:schemeClr val="lt1"/>
                </a:solidFill>
                <a:latin typeface="Montserrat"/>
                <a:ea typeface="Montserrat"/>
                <a:cs typeface="Montserrat"/>
                <a:sym typeface="Montserrat"/>
              </a:defRPr>
            </a:lvl3pPr>
            <a:lvl4pPr lvl="3" rtl="0">
              <a:spcBef>
                <a:spcPts val="0"/>
              </a:spcBef>
              <a:spcAft>
                <a:spcPts val="0"/>
              </a:spcAft>
              <a:buNone/>
              <a:defRPr>
                <a:solidFill>
                  <a:schemeClr val="lt1"/>
                </a:solidFill>
                <a:latin typeface="Montserrat"/>
                <a:ea typeface="Montserrat"/>
                <a:cs typeface="Montserrat"/>
                <a:sym typeface="Montserrat"/>
              </a:defRPr>
            </a:lvl4pPr>
            <a:lvl5pPr lvl="4" rtl="0">
              <a:spcBef>
                <a:spcPts val="0"/>
              </a:spcBef>
              <a:spcAft>
                <a:spcPts val="0"/>
              </a:spcAft>
              <a:buNone/>
              <a:defRPr>
                <a:solidFill>
                  <a:schemeClr val="lt1"/>
                </a:solidFill>
                <a:latin typeface="Montserrat"/>
                <a:ea typeface="Montserrat"/>
                <a:cs typeface="Montserrat"/>
                <a:sym typeface="Montserrat"/>
              </a:defRPr>
            </a:lvl5pPr>
            <a:lvl6pPr lvl="5" rtl="0">
              <a:spcBef>
                <a:spcPts val="0"/>
              </a:spcBef>
              <a:spcAft>
                <a:spcPts val="0"/>
              </a:spcAft>
              <a:buNone/>
              <a:defRPr>
                <a:solidFill>
                  <a:schemeClr val="lt1"/>
                </a:solidFill>
                <a:latin typeface="Montserrat"/>
                <a:ea typeface="Montserrat"/>
                <a:cs typeface="Montserrat"/>
                <a:sym typeface="Montserrat"/>
              </a:defRPr>
            </a:lvl6pPr>
            <a:lvl7pPr lvl="6" rtl="0">
              <a:spcBef>
                <a:spcPts val="0"/>
              </a:spcBef>
              <a:spcAft>
                <a:spcPts val="0"/>
              </a:spcAft>
              <a:buNone/>
              <a:defRPr>
                <a:solidFill>
                  <a:schemeClr val="lt1"/>
                </a:solidFill>
                <a:latin typeface="Montserrat"/>
                <a:ea typeface="Montserrat"/>
                <a:cs typeface="Montserrat"/>
                <a:sym typeface="Montserrat"/>
              </a:defRPr>
            </a:lvl7pPr>
            <a:lvl8pPr lvl="7" rtl="0">
              <a:spcBef>
                <a:spcPts val="0"/>
              </a:spcBef>
              <a:spcAft>
                <a:spcPts val="0"/>
              </a:spcAft>
              <a:buNone/>
              <a:defRPr>
                <a:solidFill>
                  <a:schemeClr val="lt1"/>
                </a:solidFill>
                <a:latin typeface="Montserrat"/>
                <a:ea typeface="Montserrat"/>
                <a:cs typeface="Montserrat"/>
                <a:sym typeface="Montserrat"/>
              </a:defRPr>
            </a:lvl8pPr>
            <a:lvl9pPr lvl="8" rtl="0">
              <a:spcBef>
                <a:spcPts val="0"/>
              </a:spcBef>
              <a:spcAft>
                <a:spcPts val="0"/>
              </a:spcAft>
              <a:buNone/>
              <a:defRPr>
                <a:solidFill>
                  <a:schemeClr val="lt1"/>
                </a:solidFill>
                <a:latin typeface="Montserrat"/>
                <a:ea typeface="Montserrat"/>
                <a:cs typeface="Montserrat"/>
                <a:sym typeface="Montserrat"/>
              </a:defRPr>
            </a:lvl9pPr>
          </a:lstStyle>
          <a:p/>
        </p:txBody>
      </p:sp>
      <p:pic>
        <p:nvPicPr>
          <p:cNvPr descr="New York University logo" id="29" name="Google Shape;29;p5"/>
          <p:cNvPicPr preferRelativeResize="0"/>
          <p:nvPr/>
        </p:nvPicPr>
        <p:blipFill rotWithShape="1">
          <a:blip r:embed="rId3">
            <a:alphaModFix/>
          </a:blip>
          <a:srcRect b="0" l="0" r="0" t="0"/>
          <a:stretch/>
        </p:blipFill>
        <p:spPr>
          <a:xfrm>
            <a:off x="407175" y="427947"/>
            <a:ext cx="1049175" cy="356100"/>
          </a:xfrm>
          <a:prstGeom prst="rect">
            <a:avLst/>
          </a:prstGeom>
          <a:noFill/>
          <a:ln>
            <a:noFill/>
          </a:ln>
        </p:spPr>
      </p:pic>
      <p:sp>
        <p:nvSpPr>
          <p:cNvPr id="30" name="Google Shape;30;p5"/>
          <p:cNvSpPr txBox="1"/>
          <p:nvPr>
            <p:ph idx="1" type="subTitle"/>
          </p:nvPr>
        </p:nvSpPr>
        <p:spPr>
          <a:xfrm>
            <a:off x="307600" y="3119750"/>
            <a:ext cx="4761000" cy="779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0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31" name="Google Shape;31;p5"/>
          <p:cNvSpPr txBox="1"/>
          <p:nvPr>
            <p:ph idx="2" type="body"/>
          </p:nvPr>
        </p:nvSpPr>
        <p:spPr>
          <a:xfrm>
            <a:off x="307600" y="4145050"/>
            <a:ext cx="2436000" cy="657600"/>
          </a:xfrm>
          <a:prstGeom prst="rect">
            <a:avLst/>
          </a:prstGeom>
        </p:spPr>
        <p:txBody>
          <a:bodyPr anchorCtr="0" anchor="t" bIns="91425" lIns="91425" spcFirstLastPara="1" rIns="91425" wrap="square" tIns="91425">
            <a:noAutofit/>
          </a:bodyPr>
          <a:lstStyle>
            <a:lvl1pPr indent="-298450" lvl="0" marL="457200" rtl="0">
              <a:lnSpc>
                <a:spcPct val="125000"/>
              </a:lnSpc>
              <a:spcBef>
                <a:spcPts val="0"/>
              </a:spcBef>
              <a:spcAft>
                <a:spcPts val="0"/>
              </a:spcAft>
              <a:buClr>
                <a:srgbClr val="FFFFFF"/>
              </a:buClr>
              <a:buSzPts val="1100"/>
              <a:buFont typeface="Montserrat ExtraBold"/>
              <a:buChar char="●"/>
              <a:defRPr sz="1100">
                <a:solidFill>
                  <a:srgbClr val="FFFFFF"/>
                </a:solidFill>
                <a:latin typeface="Montserrat ExtraBold"/>
                <a:ea typeface="Montserrat ExtraBold"/>
                <a:cs typeface="Montserrat ExtraBold"/>
                <a:sym typeface="Montserrat ExtraBold"/>
              </a:defRPr>
            </a:lvl1pPr>
            <a:lvl2pPr indent="-317500" lvl="1" marL="914400" rtl="0">
              <a:lnSpc>
                <a:spcPct val="125000"/>
              </a:lnSpc>
              <a:spcBef>
                <a:spcPts val="0"/>
              </a:spcBef>
              <a:spcAft>
                <a:spcPts val="0"/>
              </a:spcAft>
              <a:buClr>
                <a:srgbClr val="FFFFFF"/>
              </a:buClr>
              <a:buSzPts val="1400"/>
              <a:buChar char="○"/>
              <a:defRPr>
                <a:solidFill>
                  <a:srgbClr val="FFFFFF"/>
                </a:solidFill>
              </a:defRPr>
            </a:lvl2pPr>
            <a:lvl3pPr indent="-317500" lvl="2" marL="1371600" rtl="0">
              <a:lnSpc>
                <a:spcPct val="125000"/>
              </a:lnSpc>
              <a:spcBef>
                <a:spcPts val="0"/>
              </a:spcBef>
              <a:spcAft>
                <a:spcPts val="0"/>
              </a:spcAft>
              <a:buClr>
                <a:srgbClr val="FFFFFF"/>
              </a:buClr>
              <a:buSzPts val="1400"/>
              <a:buChar char="■"/>
              <a:defRPr>
                <a:solidFill>
                  <a:srgbClr val="FFFFFF"/>
                </a:solidFill>
              </a:defRPr>
            </a:lvl3pPr>
            <a:lvl4pPr indent="-317500" lvl="3" marL="1828800" rtl="0">
              <a:lnSpc>
                <a:spcPct val="125000"/>
              </a:lnSpc>
              <a:spcBef>
                <a:spcPts val="0"/>
              </a:spcBef>
              <a:spcAft>
                <a:spcPts val="0"/>
              </a:spcAft>
              <a:buClr>
                <a:srgbClr val="FFFFFF"/>
              </a:buClr>
              <a:buSzPts val="1400"/>
              <a:buChar char="●"/>
              <a:defRPr>
                <a:solidFill>
                  <a:srgbClr val="FFFFFF"/>
                </a:solidFill>
              </a:defRPr>
            </a:lvl4pPr>
            <a:lvl5pPr indent="-317500" lvl="4" marL="2286000" rtl="0">
              <a:lnSpc>
                <a:spcPct val="125000"/>
              </a:lnSpc>
              <a:spcBef>
                <a:spcPts val="0"/>
              </a:spcBef>
              <a:spcAft>
                <a:spcPts val="0"/>
              </a:spcAft>
              <a:buClr>
                <a:srgbClr val="FFFFFF"/>
              </a:buClr>
              <a:buSzPts val="1400"/>
              <a:buChar char="○"/>
              <a:defRPr>
                <a:solidFill>
                  <a:srgbClr val="FFFFFF"/>
                </a:solidFill>
              </a:defRPr>
            </a:lvl5pPr>
            <a:lvl6pPr indent="-317500" lvl="5" marL="2743200" rtl="0">
              <a:lnSpc>
                <a:spcPct val="125000"/>
              </a:lnSpc>
              <a:spcBef>
                <a:spcPts val="0"/>
              </a:spcBef>
              <a:spcAft>
                <a:spcPts val="0"/>
              </a:spcAft>
              <a:buClr>
                <a:srgbClr val="FFFFFF"/>
              </a:buClr>
              <a:buSzPts val="1400"/>
              <a:buChar char="■"/>
              <a:defRPr>
                <a:solidFill>
                  <a:srgbClr val="FFFFFF"/>
                </a:solidFill>
              </a:defRPr>
            </a:lvl6pPr>
            <a:lvl7pPr indent="-317500" lvl="6" marL="3200400" rtl="0">
              <a:lnSpc>
                <a:spcPct val="125000"/>
              </a:lnSpc>
              <a:spcBef>
                <a:spcPts val="0"/>
              </a:spcBef>
              <a:spcAft>
                <a:spcPts val="0"/>
              </a:spcAft>
              <a:buClr>
                <a:srgbClr val="FFFFFF"/>
              </a:buClr>
              <a:buSzPts val="1400"/>
              <a:buChar char="●"/>
              <a:defRPr>
                <a:solidFill>
                  <a:srgbClr val="FFFFFF"/>
                </a:solidFill>
              </a:defRPr>
            </a:lvl7pPr>
            <a:lvl8pPr indent="-317500" lvl="7" marL="3657600" rtl="0">
              <a:lnSpc>
                <a:spcPct val="125000"/>
              </a:lnSpc>
              <a:spcBef>
                <a:spcPts val="0"/>
              </a:spcBef>
              <a:spcAft>
                <a:spcPts val="0"/>
              </a:spcAft>
              <a:buClr>
                <a:srgbClr val="FFFFFF"/>
              </a:buClr>
              <a:buSzPts val="1400"/>
              <a:buChar char="○"/>
              <a:defRPr>
                <a:solidFill>
                  <a:srgbClr val="FFFFFF"/>
                </a:solidFill>
              </a:defRPr>
            </a:lvl8pPr>
            <a:lvl9pPr indent="-317500" lvl="8" marL="4114800" rtl="0">
              <a:lnSpc>
                <a:spcPct val="125000"/>
              </a:lnSpc>
              <a:spcBef>
                <a:spcPts val="0"/>
              </a:spcBef>
              <a:spcAft>
                <a:spcPts val="0"/>
              </a:spcAft>
              <a:buClr>
                <a:srgbClr val="FFFFFF"/>
              </a:buClr>
              <a:buSzPts val="1400"/>
              <a:buChar char="■"/>
              <a:defRPr>
                <a:solidFill>
                  <a:srgbClr val="FFFFF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57068C"/>
        </a:solidFill>
      </p:bgPr>
    </p:bg>
    <p:spTree>
      <p:nvGrpSpPr>
        <p:cNvPr id="32" name="Shape 32"/>
        <p:cNvGrpSpPr/>
        <p:nvPr/>
      </p:nvGrpSpPr>
      <p:grpSpPr>
        <a:xfrm>
          <a:off x="0" y="0"/>
          <a:ext cx="0" cy="0"/>
          <a:chOff x="0" y="0"/>
          <a:chExt cx="0" cy="0"/>
        </a:xfrm>
      </p:grpSpPr>
      <p:pic>
        <p:nvPicPr>
          <p:cNvPr id="33" name="Google Shape;33;p6"/>
          <p:cNvPicPr preferRelativeResize="0"/>
          <p:nvPr/>
        </p:nvPicPr>
        <p:blipFill rotWithShape="1">
          <a:blip r:embed="rId2">
            <a:alphaModFix/>
          </a:blip>
          <a:srcRect b="0" l="0" r="0" t="0"/>
          <a:stretch/>
        </p:blipFill>
        <p:spPr>
          <a:xfrm>
            <a:off x="0" y="0"/>
            <a:ext cx="9143997" cy="5143487"/>
          </a:xfrm>
          <a:prstGeom prst="rect">
            <a:avLst/>
          </a:prstGeom>
          <a:noFill/>
          <a:ln>
            <a:noFill/>
          </a:ln>
        </p:spPr>
      </p:pic>
      <p:cxnSp>
        <p:nvCxnSpPr>
          <p:cNvPr descr=" " id="34" name="Google Shape;34;p6"/>
          <p:cNvCxnSpPr/>
          <p:nvPr/>
        </p:nvCxnSpPr>
        <p:spPr>
          <a:xfrm>
            <a:off x="407168" y="2618527"/>
            <a:ext cx="521400" cy="0"/>
          </a:xfrm>
          <a:prstGeom prst="straightConnector1">
            <a:avLst/>
          </a:prstGeom>
          <a:noFill/>
          <a:ln cap="flat" cmpd="sng" w="76200">
            <a:solidFill>
              <a:srgbClr val="8900E1"/>
            </a:solidFill>
            <a:prstDash val="solid"/>
            <a:round/>
            <a:headEnd len="med" w="med" type="none"/>
            <a:tailEnd len="med" w="med" type="none"/>
          </a:ln>
        </p:spPr>
      </p:cxnSp>
      <p:pic>
        <p:nvPicPr>
          <p:cNvPr descr=" " id="35" name="Google Shape;35;p6"/>
          <p:cNvPicPr preferRelativeResize="0"/>
          <p:nvPr/>
        </p:nvPicPr>
        <p:blipFill rotWithShape="1">
          <a:blip r:embed="rId3">
            <a:alphaModFix/>
          </a:blip>
          <a:srcRect b="0" l="0" r="0" t="0"/>
          <a:stretch/>
        </p:blipFill>
        <p:spPr>
          <a:xfrm>
            <a:off x="407175" y="4539121"/>
            <a:ext cx="776077" cy="263400"/>
          </a:xfrm>
          <a:prstGeom prst="rect">
            <a:avLst/>
          </a:prstGeom>
          <a:noFill/>
          <a:ln>
            <a:noFill/>
          </a:ln>
        </p:spPr>
      </p:pic>
      <p:sp>
        <p:nvSpPr>
          <p:cNvPr id="36" name="Google Shape;36;p6"/>
          <p:cNvSpPr txBox="1"/>
          <p:nvPr>
            <p:ph type="title"/>
          </p:nvPr>
        </p:nvSpPr>
        <p:spPr>
          <a:xfrm>
            <a:off x="316950" y="457200"/>
            <a:ext cx="8520600" cy="1841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None/>
              <a:defRPr sz="6800">
                <a:solidFill>
                  <a:schemeClr val="lt1"/>
                </a:solidFill>
                <a:latin typeface="Montserrat Black"/>
                <a:ea typeface="Montserrat Black"/>
                <a:cs typeface="Montserrat Black"/>
                <a:sym typeface="Montserrat Black"/>
              </a:defRPr>
            </a:lvl1pPr>
            <a:lvl2pPr lvl="1">
              <a:spcBef>
                <a:spcPts val="0"/>
              </a:spcBef>
              <a:spcAft>
                <a:spcPts val="0"/>
              </a:spcAft>
              <a:buNone/>
              <a:defRPr>
                <a:latin typeface="Montserrat"/>
                <a:ea typeface="Montserrat"/>
                <a:cs typeface="Montserrat"/>
                <a:sym typeface="Montserrat"/>
              </a:defRPr>
            </a:lvl2pPr>
            <a:lvl3pPr lvl="2">
              <a:spcBef>
                <a:spcPts val="0"/>
              </a:spcBef>
              <a:spcAft>
                <a:spcPts val="0"/>
              </a:spcAft>
              <a:buNone/>
              <a:defRPr>
                <a:latin typeface="Montserrat"/>
                <a:ea typeface="Montserrat"/>
                <a:cs typeface="Montserrat"/>
                <a:sym typeface="Montserrat"/>
              </a:defRPr>
            </a:lvl3pPr>
            <a:lvl4pPr lvl="3">
              <a:spcBef>
                <a:spcPts val="0"/>
              </a:spcBef>
              <a:spcAft>
                <a:spcPts val="0"/>
              </a:spcAft>
              <a:buNone/>
              <a:defRPr>
                <a:latin typeface="Montserrat"/>
                <a:ea typeface="Montserrat"/>
                <a:cs typeface="Montserrat"/>
                <a:sym typeface="Montserrat"/>
              </a:defRPr>
            </a:lvl4pPr>
            <a:lvl5pPr lvl="4">
              <a:spcBef>
                <a:spcPts val="0"/>
              </a:spcBef>
              <a:spcAft>
                <a:spcPts val="0"/>
              </a:spcAft>
              <a:buNone/>
              <a:defRPr>
                <a:latin typeface="Montserrat"/>
                <a:ea typeface="Montserrat"/>
                <a:cs typeface="Montserrat"/>
                <a:sym typeface="Montserrat"/>
              </a:defRPr>
            </a:lvl5pPr>
            <a:lvl6pPr lvl="5">
              <a:spcBef>
                <a:spcPts val="0"/>
              </a:spcBef>
              <a:spcAft>
                <a:spcPts val="0"/>
              </a:spcAft>
              <a:buNone/>
              <a:defRPr>
                <a:latin typeface="Montserrat"/>
                <a:ea typeface="Montserrat"/>
                <a:cs typeface="Montserrat"/>
                <a:sym typeface="Montserrat"/>
              </a:defRPr>
            </a:lvl6pPr>
            <a:lvl7pPr lvl="6">
              <a:spcBef>
                <a:spcPts val="0"/>
              </a:spcBef>
              <a:spcAft>
                <a:spcPts val="0"/>
              </a:spcAft>
              <a:buNone/>
              <a:defRPr>
                <a:latin typeface="Montserrat"/>
                <a:ea typeface="Montserrat"/>
                <a:cs typeface="Montserrat"/>
                <a:sym typeface="Montserrat"/>
              </a:defRPr>
            </a:lvl7pPr>
            <a:lvl8pPr lvl="7">
              <a:spcBef>
                <a:spcPts val="0"/>
              </a:spcBef>
              <a:spcAft>
                <a:spcPts val="0"/>
              </a:spcAft>
              <a:buNone/>
              <a:defRPr>
                <a:latin typeface="Montserrat"/>
                <a:ea typeface="Montserrat"/>
                <a:cs typeface="Montserrat"/>
                <a:sym typeface="Montserrat"/>
              </a:defRPr>
            </a:lvl8pPr>
            <a:lvl9pPr lvl="8">
              <a:spcBef>
                <a:spcPts val="0"/>
              </a:spcBef>
              <a:spcAft>
                <a:spcPts val="0"/>
              </a:spcAft>
              <a:buNone/>
              <a:defRPr>
                <a:latin typeface="Montserrat"/>
                <a:ea typeface="Montserrat"/>
                <a:cs typeface="Montserrat"/>
                <a:sym typeface="Montserrat"/>
              </a:defRPr>
            </a:lvl9pPr>
          </a:lstStyle>
          <a:p/>
        </p:txBody>
      </p:sp>
      <p:sp>
        <p:nvSpPr>
          <p:cNvPr id="37" name="Google Shape;37;p6"/>
          <p:cNvSpPr txBox="1"/>
          <p:nvPr>
            <p:ph idx="1" type="subTitle"/>
          </p:nvPr>
        </p:nvSpPr>
        <p:spPr>
          <a:xfrm>
            <a:off x="316950" y="2938025"/>
            <a:ext cx="4031700" cy="475800"/>
          </a:xfrm>
          <a:prstGeom prst="rect">
            <a:avLst/>
          </a:prstGeom>
        </p:spPr>
        <p:txBody>
          <a:bodyPr anchorCtr="0" anchor="t" bIns="91425" lIns="91425" spcFirstLastPara="1" rIns="91425" wrap="square" tIns="91425">
            <a:noAutofit/>
          </a:bodyPr>
          <a:lstStyle>
            <a:lvl1pPr lvl="0">
              <a:spcBef>
                <a:spcPts val="0"/>
              </a:spcBef>
              <a:spcAft>
                <a:spcPts val="0"/>
              </a:spcAft>
              <a:buNone/>
              <a:defRPr>
                <a:solidFill>
                  <a:schemeClr val="lt1"/>
                </a:solidFill>
              </a:defRPr>
            </a:lvl1pPr>
            <a:lvl2pPr lvl="1">
              <a:spcBef>
                <a:spcPts val="1600"/>
              </a:spcBef>
              <a:spcAft>
                <a:spcPts val="0"/>
              </a:spcAft>
              <a:buNone/>
              <a:defRPr>
                <a:solidFill>
                  <a:schemeClr val="lt1"/>
                </a:solidFill>
              </a:defRPr>
            </a:lvl2pPr>
            <a:lvl3pPr lvl="2">
              <a:spcBef>
                <a:spcPts val="1600"/>
              </a:spcBef>
              <a:spcAft>
                <a:spcPts val="0"/>
              </a:spcAft>
              <a:buNone/>
              <a:defRPr>
                <a:solidFill>
                  <a:schemeClr val="lt1"/>
                </a:solidFill>
              </a:defRPr>
            </a:lvl3pPr>
            <a:lvl4pPr lvl="3">
              <a:spcBef>
                <a:spcPts val="1600"/>
              </a:spcBef>
              <a:spcAft>
                <a:spcPts val="0"/>
              </a:spcAft>
              <a:buNone/>
              <a:defRPr>
                <a:solidFill>
                  <a:schemeClr val="lt1"/>
                </a:solidFill>
              </a:defRPr>
            </a:lvl4pPr>
            <a:lvl5pPr lvl="4">
              <a:spcBef>
                <a:spcPts val="1600"/>
              </a:spcBef>
              <a:spcAft>
                <a:spcPts val="0"/>
              </a:spcAft>
              <a:buNone/>
              <a:defRPr>
                <a:solidFill>
                  <a:schemeClr val="lt1"/>
                </a:solidFill>
              </a:defRPr>
            </a:lvl5pPr>
            <a:lvl6pPr lvl="5">
              <a:spcBef>
                <a:spcPts val="1600"/>
              </a:spcBef>
              <a:spcAft>
                <a:spcPts val="0"/>
              </a:spcAft>
              <a:buNone/>
              <a:defRPr>
                <a:solidFill>
                  <a:schemeClr val="lt1"/>
                </a:solidFill>
              </a:defRPr>
            </a:lvl6pPr>
            <a:lvl7pPr lvl="6">
              <a:spcBef>
                <a:spcPts val="1600"/>
              </a:spcBef>
              <a:spcAft>
                <a:spcPts val="0"/>
              </a:spcAft>
              <a:buNone/>
              <a:defRPr>
                <a:solidFill>
                  <a:schemeClr val="lt1"/>
                </a:solidFill>
              </a:defRPr>
            </a:lvl7pPr>
            <a:lvl8pPr lvl="7">
              <a:spcBef>
                <a:spcPts val="1600"/>
              </a:spcBef>
              <a:spcAft>
                <a:spcPts val="0"/>
              </a:spcAft>
              <a:buNone/>
              <a:defRPr>
                <a:solidFill>
                  <a:schemeClr val="lt1"/>
                </a:solidFill>
              </a:defRPr>
            </a:lvl8pPr>
            <a:lvl9pPr lvl="8">
              <a:spcBef>
                <a:spcPts val="1600"/>
              </a:spcBef>
              <a:spcAft>
                <a:spcPts val="1600"/>
              </a:spcAft>
              <a:buNone/>
              <a:defRPr>
                <a:solidFill>
                  <a:schemeClr val="lt1"/>
                </a:solidFill>
              </a:defRPr>
            </a:lvl9pPr>
          </a:lstStyle>
          <a:p/>
        </p:txBody>
      </p:sp>
    </p:spTree>
  </p:cSld>
  <p:clrMapOvr>
    <a:masterClrMapping/>
  </p:clrMapOvr>
  <p:extLst>
    <p:ext uri="{DCECCB84-F9BA-43D5-87BE-67443E8EF086}">
      <p15:sldGuideLst>
        <p15:guide id="1" orient="horz" pos="288">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sp>
        <p:nvSpPr>
          <p:cNvPr id="39" name="Google Shape;39;p7"/>
          <p:cNvSpPr txBox="1"/>
          <p:nvPr>
            <p:ph type="title"/>
          </p:nvPr>
        </p:nvSpPr>
        <p:spPr>
          <a:xfrm>
            <a:off x="311700" y="1152475"/>
            <a:ext cx="3345900" cy="3199500"/>
          </a:xfrm>
          <a:prstGeom prst="rect">
            <a:avLst/>
          </a:prstGeom>
        </p:spPr>
        <p:txBody>
          <a:bodyPr anchorCtr="0" anchor="t" bIns="91425" lIns="91425" spcFirstLastPara="1" rIns="91425" wrap="square" tIns="91425">
            <a:noAutofit/>
          </a:bodyPr>
          <a:lstStyle>
            <a:lvl1pPr lvl="0" rtl="0" algn="r">
              <a:lnSpc>
                <a:spcPct val="85000"/>
              </a:lnSpc>
              <a:spcBef>
                <a:spcPts val="0"/>
              </a:spcBef>
              <a:spcAft>
                <a:spcPts val="0"/>
              </a:spcAft>
              <a:buClr>
                <a:srgbClr val="57068C"/>
              </a:buClr>
              <a:buSzPts val="4200"/>
              <a:buFont typeface="Montserrat Black"/>
              <a:buNone/>
              <a:defRPr>
                <a:solidFill>
                  <a:srgbClr val="57068C"/>
                </a:solidFill>
                <a:latin typeface="Montserrat Black"/>
                <a:ea typeface="Montserrat Black"/>
                <a:cs typeface="Montserrat Black"/>
                <a:sym typeface="Montserrat Black"/>
              </a:defRPr>
            </a:lvl1pPr>
            <a:lvl2pPr lvl="1"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2pPr>
            <a:lvl3pPr lvl="2"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3pPr>
            <a:lvl4pPr lvl="3"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4pPr>
            <a:lvl5pPr lvl="4"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5pPr>
            <a:lvl6pPr lvl="5"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6pPr>
            <a:lvl7pPr lvl="6"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7pPr>
            <a:lvl8pPr lvl="7"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8pPr>
            <a:lvl9pPr lvl="8" rtl="0" algn="r">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9pPr>
          </a:lstStyle>
          <a:p/>
        </p:txBody>
      </p:sp>
      <p:sp>
        <p:nvSpPr>
          <p:cNvPr id="40" name="Google Shape;40;p7"/>
          <p:cNvSpPr txBox="1"/>
          <p:nvPr>
            <p:ph idx="1" type="body"/>
          </p:nvPr>
        </p:nvSpPr>
        <p:spPr>
          <a:xfrm>
            <a:off x="4114800" y="1175683"/>
            <a:ext cx="4192800" cy="3123300"/>
          </a:xfrm>
          <a:prstGeom prst="rect">
            <a:avLst/>
          </a:prstGeom>
        </p:spPr>
        <p:txBody>
          <a:bodyPr anchorCtr="0" anchor="t" bIns="91425" lIns="91425" spcFirstLastPara="1" rIns="91425" wrap="square" tIns="91425">
            <a:noAutofit/>
          </a:bodyPr>
          <a:lstStyle>
            <a:lvl1pPr indent="-317500" lvl="0" marL="457200" rtl="0">
              <a:lnSpc>
                <a:spcPct val="125000"/>
              </a:lnSpc>
              <a:spcBef>
                <a:spcPts val="0"/>
              </a:spcBef>
              <a:spcAft>
                <a:spcPts val="0"/>
              </a:spcAft>
              <a:buSzPts val="1400"/>
              <a:buChar char="●"/>
              <a:defRPr sz="1400"/>
            </a:lvl1pPr>
            <a:lvl2pPr indent="-317500" lvl="1" marL="914400" rtl="0">
              <a:lnSpc>
                <a:spcPct val="125000"/>
              </a:lnSpc>
              <a:spcBef>
                <a:spcPts val="1600"/>
              </a:spcBef>
              <a:spcAft>
                <a:spcPts val="0"/>
              </a:spcAft>
              <a:buSzPts val="1400"/>
              <a:buChar char="○"/>
              <a:defRPr/>
            </a:lvl2pPr>
            <a:lvl3pPr indent="-317500" lvl="2" marL="1371600" rtl="0">
              <a:lnSpc>
                <a:spcPct val="125000"/>
              </a:lnSpc>
              <a:spcBef>
                <a:spcPts val="1600"/>
              </a:spcBef>
              <a:spcAft>
                <a:spcPts val="0"/>
              </a:spcAft>
              <a:buSzPts val="1400"/>
              <a:buChar char="■"/>
              <a:defRPr/>
            </a:lvl3pPr>
            <a:lvl4pPr indent="-317500" lvl="3" marL="1828800" rtl="0">
              <a:lnSpc>
                <a:spcPct val="125000"/>
              </a:lnSpc>
              <a:spcBef>
                <a:spcPts val="1600"/>
              </a:spcBef>
              <a:spcAft>
                <a:spcPts val="0"/>
              </a:spcAft>
              <a:buSzPts val="1400"/>
              <a:buChar char="●"/>
              <a:defRPr/>
            </a:lvl4pPr>
            <a:lvl5pPr indent="-317500" lvl="4" marL="2286000" rtl="0">
              <a:lnSpc>
                <a:spcPct val="125000"/>
              </a:lnSpc>
              <a:spcBef>
                <a:spcPts val="1600"/>
              </a:spcBef>
              <a:spcAft>
                <a:spcPts val="0"/>
              </a:spcAft>
              <a:buSzPts val="1400"/>
              <a:buChar char="○"/>
              <a:defRPr/>
            </a:lvl5pPr>
            <a:lvl6pPr indent="-317500" lvl="5" marL="2743200" rtl="0">
              <a:lnSpc>
                <a:spcPct val="125000"/>
              </a:lnSpc>
              <a:spcBef>
                <a:spcPts val="1600"/>
              </a:spcBef>
              <a:spcAft>
                <a:spcPts val="0"/>
              </a:spcAft>
              <a:buSzPts val="1400"/>
              <a:buChar char="■"/>
              <a:defRPr/>
            </a:lvl6pPr>
            <a:lvl7pPr indent="-317500" lvl="6" marL="3200400" rtl="0">
              <a:lnSpc>
                <a:spcPct val="125000"/>
              </a:lnSpc>
              <a:spcBef>
                <a:spcPts val="1600"/>
              </a:spcBef>
              <a:spcAft>
                <a:spcPts val="0"/>
              </a:spcAft>
              <a:buSzPts val="1400"/>
              <a:buChar char="●"/>
              <a:defRPr/>
            </a:lvl7pPr>
            <a:lvl8pPr indent="-317500" lvl="7" marL="3657600" rtl="0">
              <a:lnSpc>
                <a:spcPct val="125000"/>
              </a:lnSpc>
              <a:spcBef>
                <a:spcPts val="1600"/>
              </a:spcBef>
              <a:spcAft>
                <a:spcPts val="0"/>
              </a:spcAft>
              <a:buSzPts val="1400"/>
              <a:buChar char="○"/>
              <a:defRPr/>
            </a:lvl8pPr>
            <a:lvl9pPr indent="-317500" lvl="8" marL="4114800" rtl="0">
              <a:lnSpc>
                <a:spcPct val="125000"/>
              </a:lnSpc>
              <a:spcBef>
                <a:spcPts val="1600"/>
              </a:spcBef>
              <a:spcAft>
                <a:spcPts val="1600"/>
              </a:spcAft>
              <a:buSzPts val="1400"/>
              <a:buChar char="■"/>
              <a:defRPr/>
            </a:lvl9pPr>
          </a:lstStyle>
          <a:p/>
        </p:txBody>
      </p:sp>
      <p:sp>
        <p:nvSpPr>
          <p:cNvPr id="41" name="Google Shape;41;p7"/>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pic>
        <p:nvPicPr>
          <p:cNvPr descr=" " id="42" name="Google Shape;42;p7"/>
          <p:cNvPicPr preferRelativeResize="0"/>
          <p:nvPr/>
        </p:nvPicPr>
        <p:blipFill>
          <a:blip r:embed="rId2">
            <a:alphaModFix/>
          </a:blip>
          <a:stretch>
            <a:fillRect/>
          </a:stretch>
        </p:blipFill>
        <p:spPr>
          <a:xfrm>
            <a:off x="407175" y="4539121"/>
            <a:ext cx="776077" cy="263400"/>
          </a:xfrm>
          <a:prstGeom prst="rect">
            <a:avLst/>
          </a:prstGeom>
          <a:noFill/>
          <a:ln>
            <a:noFill/>
          </a:ln>
        </p:spPr>
      </p:pic>
      <p:pic>
        <p:nvPicPr>
          <p:cNvPr id="43" name="Google Shape;43;p7"/>
          <p:cNvPicPr preferRelativeResize="0"/>
          <p:nvPr/>
        </p:nvPicPr>
        <p:blipFill>
          <a:blip r:embed="rId3">
            <a:alphaModFix/>
          </a:blip>
          <a:stretch>
            <a:fillRect/>
          </a:stretch>
        </p:blipFill>
        <p:spPr>
          <a:xfrm>
            <a:off x="0" y="0"/>
            <a:ext cx="9118029" cy="307200"/>
          </a:xfrm>
          <a:prstGeom prst="rect">
            <a:avLst/>
          </a:prstGeom>
          <a:noFill/>
          <a:ln>
            <a:noFill/>
          </a:ln>
        </p:spPr>
      </p:pic>
    </p:spTree>
  </p:cSld>
  <p:clrMapOvr>
    <a:masterClrMapping/>
  </p:clrMapOvr>
  <p:extLst>
    <p:ext uri="{DCECCB84-F9BA-43D5-87BE-67443E8EF086}">
      <p15:sldGuideLst>
        <p15:guide id="1" pos="2592">
          <p15:clr>
            <a:srgbClr val="FA7B17"/>
          </p15:clr>
        </p15:guide>
        <p15:guide id="2" pos="2304">
          <p15:clr>
            <a:srgbClr val="FA7B17"/>
          </p15:clr>
        </p15:guide>
        <p15:guide id="3" orient="horz" pos="720">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4" name="Shape 44"/>
        <p:cNvGrpSpPr/>
        <p:nvPr/>
      </p:nvGrpSpPr>
      <p:grpSpPr>
        <a:xfrm>
          <a:off x="0" y="0"/>
          <a:ext cx="0" cy="0"/>
          <a:chOff x="0" y="0"/>
          <a:chExt cx="0" cy="0"/>
        </a:xfrm>
      </p:grpSpPr>
      <p:sp>
        <p:nvSpPr>
          <p:cNvPr id="45" name="Google Shape;45;p8"/>
          <p:cNvSpPr txBox="1"/>
          <p:nvPr>
            <p:ph type="title"/>
          </p:nvPr>
        </p:nvSpPr>
        <p:spPr>
          <a:xfrm>
            <a:off x="311700" y="445025"/>
            <a:ext cx="8424900" cy="1142400"/>
          </a:xfrm>
          <a:prstGeom prst="rect">
            <a:avLst/>
          </a:prstGeom>
        </p:spPr>
        <p:txBody>
          <a:bodyPr anchorCtr="0" anchor="t" bIns="91425" lIns="91425" spcFirstLastPara="1" rIns="91425" wrap="square" tIns="91425">
            <a:noAutofit/>
          </a:bodyPr>
          <a:lstStyle>
            <a:lvl1pPr lvl="0">
              <a:lnSpc>
                <a:spcPct val="85000"/>
              </a:lnSpc>
              <a:spcBef>
                <a:spcPts val="0"/>
              </a:spcBef>
              <a:spcAft>
                <a:spcPts val="0"/>
              </a:spcAft>
              <a:buClr>
                <a:srgbClr val="57068C"/>
              </a:buClr>
              <a:buSzPts val="4200"/>
              <a:buFont typeface="Montserrat Black"/>
              <a:buNone/>
              <a:defRPr>
                <a:solidFill>
                  <a:srgbClr val="57068C"/>
                </a:solidFill>
                <a:latin typeface="Montserrat Black"/>
                <a:ea typeface="Montserrat Black"/>
                <a:cs typeface="Montserrat Black"/>
                <a:sym typeface="Montserrat Black"/>
              </a:defRPr>
            </a:lvl1pPr>
            <a:lvl2pPr lvl="1">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2pPr>
            <a:lvl3pPr lvl="2">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3pPr>
            <a:lvl4pPr lvl="3">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4pPr>
            <a:lvl5pPr lvl="4">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5pPr>
            <a:lvl6pPr lvl="5">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6pPr>
            <a:lvl7pPr lvl="6">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7pPr>
            <a:lvl8pPr lvl="7">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8pPr>
            <a:lvl9pPr lvl="8">
              <a:lnSpc>
                <a:spcPct val="85000"/>
              </a:lnSpc>
              <a:spcBef>
                <a:spcPts val="0"/>
              </a:spcBef>
              <a:spcAft>
                <a:spcPts val="0"/>
              </a:spcAft>
              <a:buSzPts val="2800"/>
              <a:buFont typeface="Montserrat Black"/>
              <a:buNone/>
              <a:defRPr>
                <a:latin typeface="Montserrat Black"/>
                <a:ea typeface="Montserrat Black"/>
                <a:cs typeface="Montserrat Black"/>
                <a:sym typeface="Montserrat Black"/>
              </a:defRPr>
            </a:lvl9pPr>
          </a:lstStyle>
          <a:p/>
        </p:txBody>
      </p:sp>
      <p:pic>
        <p:nvPicPr>
          <p:cNvPr descr=" " id="46" name="Google Shape;46;p8"/>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47" name="Google Shape;47;p8"/>
          <p:cNvSpPr txBox="1"/>
          <p:nvPr>
            <p:ph idx="1" type="body"/>
          </p:nvPr>
        </p:nvSpPr>
        <p:spPr>
          <a:xfrm>
            <a:off x="1376250" y="1828800"/>
            <a:ext cx="3330300" cy="2447100"/>
          </a:xfrm>
          <a:prstGeom prst="rect">
            <a:avLst/>
          </a:prstGeom>
        </p:spPr>
        <p:txBody>
          <a:bodyPr anchorCtr="0" anchor="t" bIns="91425" lIns="91425" spcFirstLastPara="1" rIns="91425" wrap="square" tIns="91425">
            <a:noAutofit/>
          </a:bodyPr>
          <a:lstStyle>
            <a:lvl1pPr indent="-304800" lvl="0" marL="457200" rtl="0">
              <a:lnSpc>
                <a:spcPct val="125000"/>
              </a:lnSpc>
              <a:spcBef>
                <a:spcPts val="0"/>
              </a:spcBef>
              <a:spcAft>
                <a:spcPts val="0"/>
              </a:spcAft>
              <a:buSzPts val="1200"/>
              <a:buChar char="●"/>
              <a:defRPr sz="1200"/>
            </a:lvl1pPr>
            <a:lvl2pPr indent="-304800" lvl="1" marL="914400" rtl="0">
              <a:lnSpc>
                <a:spcPct val="125000"/>
              </a:lnSpc>
              <a:spcBef>
                <a:spcPts val="1600"/>
              </a:spcBef>
              <a:spcAft>
                <a:spcPts val="0"/>
              </a:spcAft>
              <a:buSzPts val="1200"/>
              <a:buChar char="○"/>
              <a:defRPr sz="1200"/>
            </a:lvl2pPr>
            <a:lvl3pPr indent="-304800" lvl="2" marL="1371600" rtl="0">
              <a:lnSpc>
                <a:spcPct val="125000"/>
              </a:lnSpc>
              <a:spcBef>
                <a:spcPts val="1600"/>
              </a:spcBef>
              <a:spcAft>
                <a:spcPts val="0"/>
              </a:spcAft>
              <a:buSzPts val="1200"/>
              <a:buChar char="■"/>
              <a:defRPr sz="1200"/>
            </a:lvl3pPr>
            <a:lvl4pPr indent="-304800" lvl="3" marL="1828800" rtl="0">
              <a:lnSpc>
                <a:spcPct val="125000"/>
              </a:lnSpc>
              <a:spcBef>
                <a:spcPts val="1600"/>
              </a:spcBef>
              <a:spcAft>
                <a:spcPts val="0"/>
              </a:spcAft>
              <a:buSzPts val="1200"/>
              <a:buChar char="●"/>
              <a:defRPr sz="1200"/>
            </a:lvl4pPr>
            <a:lvl5pPr indent="-304800" lvl="4" marL="2286000" rtl="0">
              <a:lnSpc>
                <a:spcPct val="125000"/>
              </a:lnSpc>
              <a:spcBef>
                <a:spcPts val="1600"/>
              </a:spcBef>
              <a:spcAft>
                <a:spcPts val="0"/>
              </a:spcAft>
              <a:buSzPts val="1200"/>
              <a:buChar char="○"/>
              <a:defRPr sz="1200"/>
            </a:lvl5pPr>
            <a:lvl6pPr indent="-304800" lvl="5" marL="2743200" rtl="0">
              <a:lnSpc>
                <a:spcPct val="125000"/>
              </a:lnSpc>
              <a:spcBef>
                <a:spcPts val="1600"/>
              </a:spcBef>
              <a:spcAft>
                <a:spcPts val="0"/>
              </a:spcAft>
              <a:buSzPts val="1200"/>
              <a:buChar char="■"/>
              <a:defRPr sz="1200"/>
            </a:lvl6pPr>
            <a:lvl7pPr indent="-304800" lvl="6" marL="3200400" rtl="0">
              <a:lnSpc>
                <a:spcPct val="125000"/>
              </a:lnSpc>
              <a:spcBef>
                <a:spcPts val="1600"/>
              </a:spcBef>
              <a:spcAft>
                <a:spcPts val="0"/>
              </a:spcAft>
              <a:buSzPts val="1200"/>
              <a:buChar char="●"/>
              <a:defRPr sz="1200"/>
            </a:lvl7pPr>
            <a:lvl8pPr indent="-304800" lvl="7" marL="3657600" rtl="0">
              <a:lnSpc>
                <a:spcPct val="125000"/>
              </a:lnSpc>
              <a:spcBef>
                <a:spcPts val="1600"/>
              </a:spcBef>
              <a:spcAft>
                <a:spcPts val="0"/>
              </a:spcAft>
              <a:buSzPts val="1200"/>
              <a:buChar char="○"/>
              <a:defRPr sz="1200"/>
            </a:lvl8pPr>
            <a:lvl9pPr indent="-304800" lvl="8" marL="4114800" rtl="0">
              <a:lnSpc>
                <a:spcPct val="125000"/>
              </a:lnSpc>
              <a:spcBef>
                <a:spcPts val="1600"/>
              </a:spcBef>
              <a:spcAft>
                <a:spcPts val="1600"/>
              </a:spcAft>
              <a:buSzPts val="1200"/>
              <a:buChar char="■"/>
              <a:defRPr sz="1200"/>
            </a:lvl9pPr>
          </a:lstStyle>
          <a:p/>
        </p:txBody>
      </p:sp>
      <p:sp>
        <p:nvSpPr>
          <p:cNvPr id="48" name="Google Shape;48;p8"/>
          <p:cNvSpPr txBox="1"/>
          <p:nvPr>
            <p:ph idx="2" type="body"/>
          </p:nvPr>
        </p:nvSpPr>
        <p:spPr>
          <a:xfrm>
            <a:off x="5051175" y="1828800"/>
            <a:ext cx="3330300" cy="2447100"/>
          </a:xfrm>
          <a:prstGeom prst="rect">
            <a:avLst/>
          </a:prstGeom>
        </p:spPr>
        <p:txBody>
          <a:bodyPr anchorCtr="0" anchor="t" bIns="91425" lIns="91425" spcFirstLastPara="1" rIns="91425" wrap="square" tIns="91425">
            <a:noAutofit/>
          </a:bodyPr>
          <a:lstStyle>
            <a:lvl1pPr indent="-304800" lvl="0" marL="457200" rtl="0">
              <a:lnSpc>
                <a:spcPct val="125000"/>
              </a:lnSpc>
              <a:spcBef>
                <a:spcPts val="0"/>
              </a:spcBef>
              <a:spcAft>
                <a:spcPts val="0"/>
              </a:spcAft>
              <a:buSzPts val="1200"/>
              <a:buChar char="●"/>
              <a:defRPr sz="1200"/>
            </a:lvl1pPr>
            <a:lvl2pPr indent="-304800" lvl="1" marL="914400" rtl="0">
              <a:lnSpc>
                <a:spcPct val="125000"/>
              </a:lnSpc>
              <a:spcBef>
                <a:spcPts val="1600"/>
              </a:spcBef>
              <a:spcAft>
                <a:spcPts val="0"/>
              </a:spcAft>
              <a:buSzPts val="1200"/>
              <a:buChar char="○"/>
              <a:defRPr sz="1200"/>
            </a:lvl2pPr>
            <a:lvl3pPr indent="-304800" lvl="2" marL="1371600" rtl="0">
              <a:lnSpc>
                <a:spcPct val="125000"/>
              </a:lnSpc>
              <a:spcBef>
                <a:spcPts val="1600"/>
              </a:spcBef>
              <a:spcAft>
                <a:spcPts val="0"/>
              </a:spcAft>
              <a:buSzPts val="1200"/>
              <a:buChar char="■"/>
              <a:defRPr sz="1200"/>
            </a:lvl3pPr>
            <a:lvl4pPr indent="-304800" lvl="3" marL="1828800" rtl="0">
              <a:lnSpc>
                <a:spcPct val="125000"/>
              </a:lnSpc>
              <a:spcBef>
                <a:spcPts val="1600"/>
              </a:spcBef>
              <a:spcAft>
                <a:spcPts val="0"/>
              </a:spcAft>
              <a:buSzPts val="1200"/>
              <a:buChar char="●"/>
              <a:defRPr sz="1200"/>
            </a:lvl4pPr>
            <a:lvl5pPr indent="-304800" lvl="4" marL="2286000" rtl="0">
              <a:lnSpc>
                <a:spcPct val="125000"/>
              </a:lnSpc>
              <a:spcBef>
                <a:spcPts val="1600"/>
              </a:spcBef>
              <a:spcAft>
                <a:spcPts val="0"/>
              </a:spcAft>
              <a:buSzPts val="1200"/>
              <a:buChar char="○"/>
              <a:defRPr sz="1200"/>
            </a:lvl5pPr>
            <a:lvl6pPr indent="-304800" lvl="5" marL="2743200" rtl="0">
              <a:lnSpc>
                <a:spcPct val="125000"/>
              </a:lnSpc>
              <a:spcBef>
                <a:spcPts val="1600"/>
              </a:spcBef>
              <a:spcAft>
                <a:spcPts val="0"/>
              </a:spcAft>
              <a:buSzPts val="1200"/>
              <a:buChar char="■"/>
              <a:defRPr sz="1200"/>
            </a:lvl6pPr>
            <a:lvl7pPr indent="-304800" lvl="6" marL="3200400" rtl="0">
              <a:lnSpc>
                <a:spcPct val="125000"/>
              </a:lnSpc>
              <a:spcBef>
                <a:spcPts val="1600"/>
              </a:spcBef>
              <a:spcAft>
                <a:spcPts val="0"/>
              </a:spcAft>
              <a:buSzPts val="1200"/>
              <a:buChar char="●"/>
              <a:defRPr sz="1200"/>
            </a:lvl7pPr>
            <a:lvl8pPr indent="-304800" lvl="7" marL="3657600" rtl="0">
              <a:lnSpc>
                <a:spcPct val="125000"/>
              </a:lnSpc>
              <a:spcBef>
                <a:spcPts val="1600"/>
              </a:spcBef>
              <a:spcAft>
                <a:spcPts val="0"/>
              </a:spcAft>
              <a:buSzPts val="1200"/>
              <a:buChar char="○"/>
              <a:defRPr sz="1200"/>
            </a:lvl8pPr>
            <a:lvl9pPr indent="-304800" lvl="8" marL="4114800" rtl="0">
              <a:lnSpc>
                <a:spcPct val="125000"/>
              </a:lnSpc>
              <a:spcBef>
                <a:spcPts val="1600"/>
              </a:spcBef>
              <a:spcAft>
                <a:spcPts val="1600"/>
              </a:spcAft>
              <a:buSzPts val="1200"/>
              <a:buChar char="■"/>
              <a:defRPr sz="1200"/>
            </a:lvl9pPr>
          </a:lstStyle>
          <a:p/>
        </p:txBody>
      </p:sp>
      <p:sp>
        <p:nvSpPr>
          <p:cNvPr id="49" name="Google Shape;49;p8"/>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pic>
        <p:nvPicPr>
          <p:cNvPr id="50" name="Google Shape;50;p8"/>
          <p:cNvPicPr preferRelativeResize="0"/>
          <p:nvPr/>
        </p:nvPicPr>
        <p:blipFill>
          <a:blip r:embed="rId3">
            <a:alphaModFix/>
          </a:blip>
          <a:stretch>
            <a:fillRect/>
          </a:stretch>
        </p:blipFill>
        <p:spPr>
          <a:xfrm>
            <a:off x="0" y="0"/>
            <a:ext cx="9118029" cy="307200"/>
          </a:xfrm>
          <a:prstGeom prst="rect">
            <a:avLst/>
          </a:prstGeom>
          <a:noFill/>
          <a:ln>
            <a:noFill/>
          </a:ln>
        </p:spPr>
      </p:pic>
    </p:spTree>
  </p:cSld>
  <p:clrMapOvr>
    <a:masterClrMapping/>
  </p:clrMapOvr>
  <p:extLst>
    <p:ext uri="{DCECCB84-F9BA-43D5-87BE-67443E8EF086}">
      <p15:sldGuideLst>
        <p15:guide id="1" orient="horz" pos="1152">
          <p15:clr>
            <a:srgbClr val="FA7B17"/>
          </p15:clr>
        </p15:guide>
        <p15:guide id="2" pos="2880">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9"/>
          <p:cNvSpPr txBox="1"/>
          <p:nvPr>
            <p:ph type="title"/>
          </p:nvPr>
        </p:nvSpPr>
        <p:spPr>
          <a:xfrm>
            <a:off x="311700" y="445025"/>
            <a:ext cx="8424900" cy="572700"/>
          </a:xfrm>
          <a:prstGeom prst="rect">
            <a:avLst/>
          </a:prstGeom>
        </p:spPr>
        <p:txBody>
          <a:bodyPr anchorCtr="0" anchor="t" bIns="91425" lIns="91425" spcFirstLastPara="1" rIns="91425" wrap="square" tIns="91425">
            <a:noAutofit/>
          </a:bodyPr>
          <a:lstStyle>
            <a:lvl1pPr lvl="0">
              <a:lnSpc>
                <a:spcPct val="85000"/>
              </a:lnSpc>
              <a:spcBef>
                <a:spcPts val="0"/>
              </a:spcBef>
              <a:spcAft>
                <a:spcPts val="0"/>
              </a:spcAft>
              <a:buClr>
                <a:srgbClr val="57068C"/>
              </a:buClr>
              <a:buSzPts val="4200"/>
              <a:buFont typeface="Montserrat Black"/>
              <a:buNone/>
              <a:defRPr>
                <a:solidFill>
                  <a:srgbClr val="57068C"/>
                </a:solidFill>
                <a:latin typeface="Montserrat Black"/>
                <a:ea typeface="Montserrat Black"/>
                <a:cs typeface="Montserrat Black"/>
                <a:sym typeface="Montserrat Black"/>
              </a:defRPr>
            </a:lvl1pPr>
            <a:lvl2pPr lvl="1">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2pPr>
            <a:lvl3pPr lvl="2">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3pPr>
            <a:lvl4pPr lvl="3">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4pPr>
            <a:lvl5pPr lvl="4">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5pPr>
            <a:lvl6pPr lvl="5">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6pPr>
            <a:lvl7pPr lvl="6">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7pPr>
            <a:lvl8pPr lvl="7">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8pPr>
            <a:lvl9pPr lvl="8">
              <a:lnSpc>
                <a:spcPct val="85000"/>
              </a:lnSpc>
              <a:spcBef>
                <a:spcPts val="0"/>
              </a:spcBef>
              <a:spcAft>
                <a:spcPts val="0"/>
              </a:spcAft>
              <a:buSzPts val="4200"/>
              <a:buFont typeface="Montserrat Black"/>
              <a:buNone/>
              <a:defRPr sz="4200">
                <a:latin typeface="Montserrat Black"/>
                <a:ea typeface="Montserrat Black"/>
                <a:cs typeface="Montserrat Black"/>
                <a:sym typeface="Montserrat Black"/>
              </a:defRPr>
            </a:lvl9pPr>
          </a:lstStyle>
          <a:p/>
        </p:txBody>
      </p:sp>
      <p:pic>
        <p:nvPicPr>
          <p:cNvPr descr=" " id="53" name="Google Shape;53;p9"/>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54" name="Google Shape;54;p9"/>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pic>
        <p:nvPicPr>
          <p:cNvPr id="55" name="Google Shape;55;p9"/>
          <p:cNvPicPr preferRelativeResize="0"/>
          <p:nvPr/>
        </p:nvPicPr>
        <p:blipFill>
          <a:blip r:embed="rId3">
            <a:alphaModFix/>
          </a:blip>
          <a:stretch>
            <a:fillRect/>
          </a:stretch>
        </p:blipFill>
        <p:spPr>
          <a:xfrm>
            <a:off x="0" y="0"/>
            <a:ext cx="9118029" cy="3072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6" name="Shape 56"/>
        <p:cNvGrpSpPr/>
        <p:nvPr/>
      </p:nvGrpSpPr>
      <p:grpSpPr>
        <a:xfrm>
          <a:off x="0" y="0"/>
          <a:ext cx="0" cy="0"/>
          <a:chOff x="0" y="0"/>
          <a:chExt cx="0" cy="0"/>
        </a:xfrm>
      </p:grpSpPr>
      <p:sp>
        <p:nvSpPr>
          <p:cNvPr id="57" name="Google Shape;57;p10"/>
          <p:cNvSpPr txBox="1"/>
          <p:nvPr>
            <p:ph type="title"/>
          </p:nvPr>
        </p:nvSpPr>
        <p:spPr>
          <a:xfrm>
            <a:off x="311700" y="426408"/>
            <a:ext cx="4308300" cy="1059300"/>
          </a:xfrm>
          <a:prstGeom prst="rect">
            <a:avLst/>
          </a:prstGeom>
        </p:spPr>
        <p:txBody>
          <a:bodyPr anchorCtr="0" anchor="t" bIns="91425" lIns="91425" spcFirstLastPara="1" rIns="91425" wrap="square" tIns="91425">
            <a:noAutofit/>
          </a:bodyPr>
          <a:lstStyle>
            <a:lvl1pPr lvl="0">
              <a:lnSpc>
                <a:spcPct val="85000"/>
              </a:lnSpc>
              <a:spcBef>
                <a:spcPts val="0"/>
              </a:spcBef>
              <a:spcAft>
                <a:spcPts val="0"/>
              </a:spcAft>
              <a:buClr>
                <a:srgbClr val="57068C"/>
              </a:buClr>
              <a:buSzPts val="3600"/>
              <a:buFont typeface="Montserrat Black"/>
              <a:buNone/>
              <a:defRPr sz="3600">
                <a:solidFill>
                  <a:srgbClr val="57068C"/>
                </a:solidFill>
                <a:latin typeface="Montserrat Black"/>
                <a:ea typeface="Montserrat Black"/>
                <a:cs typeface="Montserrat Black"/>
                <a:sym typeface="Montserrat Black"/>
              </a:defRPr>
            </a:lvl1pPr>
            <a:lvl2pPr lvl="1">
              <a:spcBef>
                <a:spcPts val="0"/>
              </a:spcBef>
              <a:spcAft>
                <a:spcPts val="0"/>
              </a:spcAft>
              <a:buSzPts val="3600"/>
              <a:buFont typeface="Montserrat Black"/>
              <a:buNone/>
              <a:defRPr sz="3600">
                <a:latin typeface="Montserrat Black"/>
                <a:ea typeface="Montserrat Black"/>
                <a:cs typeface="Montserrat Black"/>
                <a:sym typeface="Montserrat Black"/>
              </a:defRPr>
            </a:lvl2pPr>
            <a:lvl3pPr lvl="2">
              <a:spcBef>
                <a:spcPts val="0"/>
              </a:spcBef>
              <a:spcAft>
                <a:spcPts val="0"/>
              </a:spcAft>
              <a:buSzPts val="3600"/>
              <a:buFont typeface="Montserrat Black"/>
              <a:buNone/>
              <a:defRPr sz="3600">
                <a:latin typeface="Montserrat Black"/>
                <a:ea typeface="Montserrat Black"/>
                <a:cs typeface="Montserrat Black"/>
                <a:sym typeface="Montserrat Black"/>
              </a:defRPr>
            </a:lvl3pPr>
            <a:lvl4pPr lvl="3">
              <a:spcBef>
                <a:spcPts val="0"/>
              </a:spcBef>
              <a:spcAft>
                <a:spcPts val="0"/>
              </a:spcAft>
              <a:buSzPts val="3600"/>
              <a:buFont typeface="Montserrat Black"/>
              <a:buNone/>
              <a:defRPr sz="3600">
                <a:latin typeface="Montserrat Black"/>
                <a:ea typeface="Montserrat Black"/>
                <a:cs typeface="Montserrat Black"/>
                <a:sym typeface="Montserrat Black"/>
              </a:defRPr>
            </a:lvl4pPr>
            <a:lvl5pPr lvl="4">
              <a:spcBef>
                <a:spcPts val="0"/>
              </a:spcBef>
              <a:spcAft>
                <a:spcPts val="0"/>
              </a:spcAft>
              <a:buSzPts val="3600"/>
              <a:buFont typeface="Montserrat Black"/>
              <a:buNone/>
              <a:defRPr sz="3600">
                <a:latin typeface="Montserrat Black"/>
                <a:ea typeface="Montserrat Black"/>
                <a:cs typeface="Montserrat Black"/>
                <a:sym typeface="Montserrat Black"/>
              </a:defRPr>
            </a:lvl5pPr>
            <a:lvl6pPr lvl="5">
              <a:spcBef>
                <a:spcPts val="0"/>
              </a:spcBef>
              <a:spcAft>
                <a:spcPts val="0"/>
              </a:spcAft>
              <a:buSzPts val="3600"/>
              <a:buFont typeface="Montserrat Black"/>
              <a:buNone/>
              <a:defRPr sz="3600">
                <a:latin typeface="Montserrat Black"/>
                <a:ea typeface="Montserrat Black"/>
                <a:cs typeface="Montserrat Black"/>
                <a:sym typeface="Montserrat Black"/>
              </a:defRPr>
            </a:lvl6pPr>
            <a:lvl7pPr lvl="6">
              <a:spcBef>
                <a:spcPts val="0"/>
              </a:spcBef>
              <a:spcAft>
                <a:spcPts val="0"/>
              </a:spcAft>
              <a:buSzPts val="3600"/>
              <a:buFont typeface="Montserrat Black"/>
              <a:buNone/>
              <a:defRPr sz="3600">
                <a:latin typeface="Montserrat Black"/>
                <a:ea typeface="Montserrat Black"/>
                <a:cs typeface="Montserrat Black"/>
                <a:sym typeface="Montserrat Black"/>
              </a:defRPr>
            </a:lvl7pPr>
            <a:lvl8pPr lvl="7">
              <a:spcBef>
                <a:spcPts val="0"/>
              </a:spcBef>
              <a:spcAft>
                <a:spcPts val="0"/>
              </a:spcAft>
              <a:buSzPts val="3600"/>
              <a:buFont typeface="Montserrat Black"/>
              <a:buNone/>
              <a:defRPr sz="3600">
                <a:latin typeface="Montserrat Black"/>
                <a:ea typeface="Montserrat Black"/>
                <a:cs typeface="Montserrat Black"/>
                <a:sym typeface="Montserrat Black"/>
              </a:defRPr>
            </a:lvl8pPr>
            <a:lvl9pPr lvl="8">
              <a:spcBef>
                <a:spcPts val="0"/>
              </a:spcBef>
              <a:spcAft>
                <a:spcPts val="0"/>
              </a:spcAft>
              <a:buSzPts val="3600"/>
              <a:buFont typeface="Montserrat Black"/>
              <a:buNone/>
              <a:defRPr sz="3600">
                <a:latin typeface="Montserrat Black"/>
                <a:ea typeface="Montserrat Black"/>
                <a:cs typeface="Montserrat Black"/>
                <a:sym typeface="Montserrat Black"/>
              </a:defRPr>
            </a:lvl9pPr>
          </a:lstStyle>
          <a:p/>
        </p:txBody>
      </p:sp>
      <p:sp>
        <p:nvSpPr>
          <p:cNvPr id="58" name="Google Shape;58;p10"/>
          <p:cNvSpPr txBox="1"/>
          <p:nvPr>
            <p:ph idx="1" type="body"/>
          </p:nvPr>
        </p:nvSpPr>
        <p:spPr>
          <a:xfrm>
            <a:off x="311700" y="1646230"/>
            <a:ext cx="3350400" cy="2418900"/>
          </a:xfrm>
          <a:prstGeom prst="rect">
            <a:avLst/>
          </a:prstGeom>
        </p:spPr>
        <p:txBody>
          <a:bodyPr anchorCtr="0" anchor="t" bIns="91425" lIns="91425" spcFirstLastPara="1" rIns="91425" wrap="square" tIns="91425">
            <a:noAutofit/>
          </a:bodyPr>
          <a:lstStyle>
            <a:lvl1pPr indent="-304800" lvl="0" marL="457200">
              <a:lnSpc>
                <a:spcPct val="125000"/>
              </a:lnSpc>
              <a:spcBef>
                <a:spcPts val="0"/>
              </a:spcBef>
              <a:spcAft>
                <a:spcPts val="0"/>
              </a:spcAft>
              <a:buSzPts val="1200"/>
              <a:buChar char="●"/>
              <a:defRPr sz="1200"/>
            </a:lvl1pPr>
            <a:lvl2pPr indent="-304800" lvl="1" marL="914400">
              <a:lnSpc>
                <a:spcPct val="125000"/>
              </a:lnSpc>
              <a:spcBef>
                <a:spcPts val="1600"/>
              </a:spcBef>
              <a:spcAft>
                <a:spcPts val="0"/>
              </a:spcAft>
              <a:buSzPts val="1200"/>
              <a:buChar char="○"/>
              <a:defRPr sz="1200"/>
            </a:lvl2pPr>
            <a:lvl3pPr indent="-304800" lvl="2" marL="1371600">
              <a:lnSpc>
                <a:spcPct val="125000"/>
              </a:lnSpc>
              <a:spcBef>
                <a:spcPts val="1600"/>
              </a:spcBef>
              <a:spcAft>
                <a:spcPts val="0"/>
              </a:spcAft>
              <a:buSzPts val="1200"/>
              <a:buChar char="■"/>
              <a:defRPr sz="1200"/>
            </a:lvl3pPr>
            <a:lvl4pPr indent="-304800" lvl="3" marL="1828800">
              <a:lnSpc>
                <a:spcPct val="125000"/>
              </a:lnSpc>
              <a:spcBef>
                <a:spcPts val="1600"/>
              </a:spcBef>
              <a:spcAft>
                <a:spcPts val="0"/>
              </a:spcAft>
              <a:buSzPts val="1200"/>
              <a:buChar char="●"/>
              <a:defRPr sz="1200"/>
            </a:lvl4pPr>
            <a:lvl5pPr indent="-304800" lvl="4" marL="2286000">
              <a:lnSpc>
                <a:spcPct val="125000"/>
              </a:lnSpc>
              <a:spcBef>
                <a:spcPts val="1600"/>
              </a:spcBef>
              <a:spcAft>
                <a:spcPts val="0"/>
              </a:spcAft>
              <a:buSzPts val="1200"/>
              <a:buChar char="○"/>
              <a:defRPr sz="1200"/>
            </a:lvl5pPr>
            <a:lvl6pPr indent="-304800" lvl="5" marL="2743200">
              <a:lnSpc>
                <a:spcPct val="125000"/>
              </a:lnSpc>
              <a:spcBef>
                <a:spcPts val="1600"/>
              </a:spcBef>
              <a:spcAft>
                <a:spcPts val="0"/>
              </a:spcAft>
              <a:buSzPts val="1200"/>
              <a:buChar char="■"/>
              <a:defRPr sz="1200"/>
            </a:lvl6pPr>
            <a:lvl7pPr indent="-304800" lvl="6" marL="3200400">
              <a:lnSpc>
                <a:spcPct val="125000"/>
              </a:lnSpc>
              <a:spcBef>
                <a:spcPts val="1600"/>
              </a:spcBef>
              <a:spcAft>
                <a:spcPts val="0"/>
              </a:spcAft>
              <a:buSzPts val="1200"/>
              <a:buChar char="●"/>
              <a:defRPr sz="1200"/>
            </a:lvl7pPr>
            <a:lvl8pPr indent="-304800" lvl="7" marL="3657600">
              <a:lnSpc>
                <a:spcPct val="125000"/>
              </a:lnSpc>
              <a:spcBef>
                <a:spcPts val="1600"/>
              </a:spcBef>
              <a:spcAft>
                <a:spcPts val="0"/>
              </a:spcAft>
              <a:buSzPts val="1200"/>
              <a:buChar char="○"/>
              <a:defRPr sz="1200"/>
            </a:lvl8pPr>
            <a:lvl9pPr indent="-304800" lvl="8" marL="4114800">
              <a:lnSpc>
                <a:spcPct val="125000"/>
              </a:lnSpc>
              <a:spcBef>
                <a:spcPts val="1600"/>
              </a:spcBef>
              <a:spcAft>
                <a:spcPts val="1600"/>
              </a:spcAft>
              <a:buSzPts val="1200"/>
              <a:buChar char="■"/>
              <a:defRPr sz="1200"/>
            </a:lvl9pPr>
          </a:lstStyle>
          <a:p/>
        </p:txBody>
      </p:sp>
      <p:pic>
        <p:nvPicPr>
          <p:cNvPr descr=" " id="59" name="Google Shape;59;p10"/>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60" name="Google Shape;60;p10"/>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57068C"/>
                </a:solidFill>
                <a:latin typeface="Montserrat"/>
                <a:ea typeface="Montserrat"/>
                <a:cs typeface="Montserrat"/>
                <a:sym typeface="Montserrat"/>
              </a:rPr>
              <a:t>‹#›</a:t>
            </a:fld>
            <a:endParaRPr b="1" sz="700">
              <a:solidFill>
                <a:srgbClr val="57068C"/>
              </a:solidFill>
              <a:latin typeface="Montserrat"/>
              <a:ea typeface="Montserrat"/>
              <a:cs typeface="Montserrat"/>
              <a:sym typeface="Montserrat"/>
            </a:endParaRPr>
          </a:p>
        </p:txBody>
      </p:sp>
      <p:pic>
        <p:nvPicPr>
          <p:cNvPr id="61" name="Google Shape;61;p10"/>
          <p:cNvPicPr preferRelativeResize="0"/>
          <p:nvPr/>
        </p:nvPicPr>
        <p:blipFill>
          <a:blip r:embed="rId3">
            <a:alphaModFix/>
          </a:blip>
          <a:stretch>
            <a:fillRect/>
          </a:stretch>
        </p:blipFill>
        <p:spPr>
          <a:xfrm>
            <a:off x="0" y="0"/>
            <a:ext cx="9118029" cy="3072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4249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57068C"/>
              </a:buClr>
              <a:buSzPts val="4200"/>
              <a:buFont typeface="Montserrat ExtraBold"/>
              <a:buNone/>
              <a:defRPr sz="4200">
                <a:solidFill>
                  <a:srgbClr val="57068C"/>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424900" cy="31233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57068C"/>
              </a:buClr>
              <a:buSzPts val="1800"/>
              <a:buFont typeface="Montserrat"/>
              <a:buChar char="●"/>
              <a:defRPr sz="1800">
                <a:solidFill>
                  <a:srgbClr val="333333"/>
                </a:solidFill>
                <a:latin typeface="Montserrat"/>
                <a:ea typeface="Montserrat"/>
                <a:cs typeface="Montserrat"/>
                <a:sym typeface="Montserrat"/>
              </a:defRPr>
            </a:lvl1pPr>
            <a:lvl2pPr indent="-317500" lvl="1" marL="9144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2pPr>
            <a:lvl3pPr indent="-317500" lvl="2" marL="13716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3pPr>
            <a:lvl4pPr indent="-317500" lvl="3" marL="18288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4pPr>
            <a:lvl5pPr indent="-317500" lvl="4" marL="22860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5pPr>
            <a:lvl6pPr indent="-317500" lvl="5" marL="27432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6pPr>
            <a:lvl7pPr indent="-317500" lvl="6" marL="32004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7pPr>
            <a:lvl8pPr indent="-317500" lvl="7" marL="36576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8pPr>
            <a:lvl9pPr indent="-317500" lvl="8" marL="4114800">
              <a:lnSpc>
                <a:spcPct val="115000"/>
              </a:lnSpc>
              <a:spcBef>
                <a:spcPts val="1600"/>
              </a:spcBef>
              <a:spcAft>
                <a:spcPts val="1600"/>
              </a:spcAft>
              <a:buClr>
                <a:srgbClr val="57068C"/>
              </a:buClr>
              <a:buSzPts val="1400"/>
              <a:buFont typeface="Montserrat"/>
              <a:buChar char="■"/>
              <a:defRPr>
                <a:solidFill>
                  <a:srgbClr val="333333"/>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56">
          <p15:clr>
            <a:srgbClr val="EA4335"/>
          </p15:clr>
        </p15:guide>
        <p15:guide id="2" orient="horz" pos="3025">
          <p15:clr>
            <a:srgbClr val="EA4335"/>
          </p15:clr>
        </p15:guide>
        <p15:guide id="3" pos="5503">
          <p15:clr>
            <a:srgbClr val="EA4335"/>
          </p15:clr>
        </p15:guide>
        <p15:guide id="4" orient="horz" pos="269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21.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15.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26.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28.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27.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36.png"/><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image" Target="../media/image37.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 Id="rId3" Type="http://schemas.openxmlformats.org/officeDocument/2006/relationships/image" Target="../media/image35.png"/><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 Id="rId3" Type="http://schemas.openxmlformats.org/officeDocument/2006/relationships/image" Target="../media/image40.png"/><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image" Target="../media/image41.png"/><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4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 Id="rId3" Type="http://schemas.openxmlformats.org/officeDocument/2006/relationships/hyperlink" Target="https://www.spglobal.com/spdji/zh/blog/article/commodities-inflation-interest-rates-and-the-us-dollar" TargetMode="External"/><Relationship Id="rId4" Type="http://schemas.openxmlformats.org/officeDocument/2006/relationships/hyperlink" Target="https://news.bloombergtax.com/tax-insights-and-commentary/diversifying-with-commodities-watch-how-they-roll-john-authers" TargetMode="External"/><Relationship Id="rId5" Type="http://schemas.openxmlformats.org/officeDocument/2006/relationships/hyperlink" Target="https://sc.macromicro.me/charts/3862/ism-price-cpi-yo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6949" y="1243943"/>
            <a:ext cx="8265600" cy="190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COMMODITY INVESTMENTS AND RISK</a:t>
            </a:r>
            <a:endParaRPr sz="4800"/>
          </a:p>
        </p:txBody>
      </p:sp>
      <p:sp>
        <p:nvSpPr>
          <p:cNvPr id="121" name="Google Shape;121;p21"/>
          <p:cNvSpPr txBox="1"/>
          <p:nvPr>
            <p:ph idx="2" type="body"/>
          </p:nvPr>
        </p:nvSpPr>
        <p:spPr>
          <a:xfrm>
            <a:off x="307600" y="4145050"/>
            <a:ext cx="3170100" cy="6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Aum Biyani, Judy Zhijing Wu, Xuan Wu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572083"/>
            <a:ext cx="4308300" cy="10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Why Commodities Add Value</a:t>
            </a:r>
            <a:endParaRPr sz="2900"/>
          </a:p>
        </p:txBody>
      </p:sp>
      <p:sp>
        <p:nvSpPr>
          <p:cNvPr id="175" name="Google Shape;175;p30"/>
          <p:cNvSpPr txBox="1"/>
          <p:nvPr>
            <p:ph idx="1" type="body"/>
          </p:nvPr>
        </p:nvSpPr>
        <p:spPr>
          <a:xfrm>
            <a:off x="311700" y="1860630"/>
            <a:ext cx="3350400" cy="2418900"/>
          </a:xfrm>
          <a:prstGeom prst="rect">
            <a:avLst/>
          </a:prstGeom>
        </p:spPr>
        <p:txBody>
          <a:bodyPr anchorCtr="0" anchor="t" bIns="91425" lIns="91425" spcFirstLastPara="1" rIns="91425" wrap="square" tIns="91425">
            <a:noAutofit/>
          </a:bodyPr>
          <a:lstStyle/>
          <a:p>
            <a:pPr indent="0" lvl="0" marL="457200" rtl="0" algn="l">
              <a:lnSpc>
                <a:spcPct val="113000"/>
              </a:lnSpc>
              <a:spcBef>
                <a:spcPts val="0"/>
              </a:spcBef>
              <a:spcAft>
                <a:spcPts val="0"/>
              </a:spcAft>
              <a:buNone/>
            </a:pPr>
            <a:r>
              <a:rPr lang="en" sz="1300">
                <a:solidFill>
                  <a:srgbClr val="000000"/>
                </a:solidFill>
              </a:rPr>
              <a:t>●      Commodities tend to bear a low to negative correlation to traditional asset classes like stocks and bonds.</a:t>
            </a:r>
            <a:endParaRPr sz="1300">
              <a:solidFill>
                <a:srgbClr val="000000"/>
              </a:solidFill>
            </a:endParaRPr>
          </a:p>
          <a:p>
            <a:pPr indent="0" lvl="0" marL="457200" rtl="0" algn="l">
              <a:lnSpc>
                <a:spcPct val="113000"/>
              </a:lnSpc>
              <a:spcBef>
                <a:spcPts val="0"/>
              </a:spcBef>
              <a:spcAft>
                <a:spcPts val="0"/>
              </a:spcAft>
              <a:buNone/>
            </a:pPr>
            <a:r>
              <a:rPr lang="en" sz="1300">
                <a:solidFill>
                  <a:srgbClr val="000000"/>
                </a:solidFill>
              </a:rPr>
              <a:t>●      A negative correlation means that when one variable has a low (high) value, the other will have a high (low) value.</a:t>
            </a:r>
            <a:endParaRPr sz="1300">
              <a:solidFill>
                <a:srgbClr val="000000"/>
              </a:solidFill>
            </a:endParaRPr>
          </a:p>
          <a:p>
            <a:pPr indent="0" lvl="0" marL="0" rtl="0" algn="l">
              <a:spcBef>
                <a:spcPts val="0"/>
              </a:spcBef>
              <a:spcAft>
                <a:spcPts val="1600"/>
              </a:spcAft>
              <a:buNone/>
            </a:pPr>
            <a:r>
              <a:t/>
            </a:r>
            <a:endParaRPr sz="1300"/>
          </a:p>
        </p:txBody>
      </p:sp>
      <p:sp>
        <p:nvSpPr>
          <p:cNvPr id="176" name="Google Shape;176;p30"/>
          <p:cNvSpPr txBox="1"/>
          <p:nvPr>
            <p:ph type="title"/>
          </p:nvPr>
        </p:nvSpPr>
        <p:spPr>
          <a:xfrm>
            <a:off x="4666300" y="426408"/>
            <a:ext cx="4308300" cy="10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How Volatile Are Different Commodities</a:t>
            </a:r>
            <a:endParaRPr sz="2900"/>
          </a:p>
        </p:txBody>
      </p:sp>
      <p:sp>
        <p:nvSpPr>
          <p:cNvPr id="177" name="Google Shape;177;p30"/>
          <p:cNvSpPr txBox="1"/>
          <p:nvPr/>
        </p:nvSpPr>
        <p:spPr>
          <a:xfrm>
            <a:off x="4493550" y="1860175"/>
            <a:ext cx="3511200" cy="2419800"/>
          </a:xfrm>
          <a:prstGeom prst="rect">
            <a:avLst/>
          </a:prstGeom>
          <a:noFill/>
          <a:ln>
            <a:noFill/>
          </a:ln>
        </p:spPr>
        <p:txBody>
          <a:bodyPr anchorCtr="0" anchor="t" bIns="91425" lIns="91425" spcFirstLastPara="1" rIns="91425" wrap="square" tIns="91425">
            <a:spAutoFit/>
          </a:bodyPr>
          <a:lstStyle/>
          <a:p>
            <a:pPr indent="0" lvl="0" marL="457200" rtl="0" algn="l">
              <a:lnSpc>
                <a:spcPct val="113000"/>
              </a:lnSpc>
              <a:spcBef>
                <a:spcPts val="0"/>
              </a:spcBef>
              <a:spcAft>
                <a:spcPts val="0"/>
              </a:spcAft>
              <a:buNone/>
            </a:pPr>
            <a:r>
              <a:rPr lang="en" sz="1300">
                <a:latin typeface="Montserrat"/>
                <a:ea typeface="Montserrat"/>
                <a:cs typeface="Montserrat"/>
                <a:sym typeface="Montserrat"/>
              </a:rPr>
              <a:t>●      Supply and demand dynamics are the main driver of commodity price changes.</a:t>
            </a:r>
            <a:endParaRPr sz="1300">
              <a:latin typeface="Montserrat"/>
              <a:ea typeface="Montserrat"/>
              <a:cs typeface="Montserrat"/>
              <a:sym typeface="Montserrat"/>
            </a:endParaRPr>
          </a:p>
          <a:p>
            <a:pPr indent="0" lvl="0" marL="457200" rtl="0" algn="l">
              <a:lnSpc>
                <a:spcPct val="113000"/>
              </a:lnSpc>
              <a:spcBef>
                <a:spcPts val="0"/>
              </a:spcBef>
              <a:spcAft>
                <a:spcPts val="0"/>
              </a:spcAft>
              <a:buNone/>
            </a:pPr>
            <a:r>
              <a:rPr lang="en" sz="1300">
                <a:latin typeface="Montserrat"/>
                <a:ea typeface="Montserrat"/>
                <a:cs typeface="Montserrat"/>
                <a:sym typeface="Montserrat"/>
              </a:rPr>
              <a:t>●      Some commodities exhibit greater stability than others, such as gold, which is also a reserve asset for central banks to cushion volatility.</a:t>
            </a:r>
            <a:endParaRPr sz="1300">
              <a:latin typeface="Montserrat"/>
              <a:ea typeface="Montserrat"/>
              <a:cs typeface="Montserrat"/>
              <a:sym typeface="Montserrat"/>
            </a:endParaRPr>
          </a:p>
          <a:p>
            <a:pPr indent="0" lvl="0" marL="0" rtl="0" algn="l">
              <a:lnSpc>
                <a:spcPct val="113000"/>
              </a:lnSpc>
              <a:spcBef>
                <a:spcPts val="0"/>
              </a:spcBef>
              <a:spcAft>
                <a:spcPts val="0"/>
              </a:spcAft>
              <a:buNone/>
            </a:pPr>
            <a:r>
              <a:rPr b="1" lang="en" sz="1300">
                <a:latin typeface="Montserrat"/>
                <a:ea typeface="Montserrat"/>
                <a:cs typeface="Montserrat"/>
                <a:sym typeface="Montserrat"/>
              </a:rPr>
              <a:t> </a:t>
            </a:r>
            <a:endParaRPr b="1" sz="1300">
              <a:latin typeface="Montserrat"/>
              <a:ea typeface="Montserrat"/>
              <a:cs typeface="Montserrat"/>
              <a:sym typeface="Montserrat"/>
            </a:endParaRPr>
          </a:p>
          <a:p>
            <a:pPr indent="0" lvl="0" marL="457200" rtl="0" algn="l">
              <a:lnSpc>
                <a:spcPct val="113000"/>
              </a:lnSpc>
              <a:spcBef>
                <a:spcPts val="0"/>
              </a:spcBef>
              <a:spcAft>
                <a:spcPts val="0"/>
              </a:spcAft>
              <a:buNone/>
            </a:pPr>
            <a:r>
              <a:t/>
            </a:r>
            <a:endParaRPr sz="1300">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479775" y="426408"/>
            <a:ext cx="4308300" cy="10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Four Ways to Invest in Commodities</a:t>
            </a:r>
            <a:endParaRPr sz="3400"/>
          </a:p>
        </p:txBody>
      </p:sp>
      <p:sp>
        <p:nvSpPr>
          <p:cNvPr id="183" name="Google Shape;183;p31"/>
          <p:cNvSpPr txBox="1"/>
          <p:nvPr>
            <p:ph idx="1" type="body"/>
          </p:nvPr>
        </p:nvSpPr>
        <p:spPr>
          <a:xfrm>
            <a:off x="659100" y="1948780"/>
            <a:ext cx="3350400" cy="2418900"/>
          </a:xfrm>
          <a:prstGeom prst="rect">
            <a:avLst/>
          </a:prstGeom>
        </p:spPr>
        <p:txBody>
          <a:bodyPr anchorCtr="0" anchor="t" bIns="91425" lIns="91425" spcFirstLastPara="1" rIns="91425" wrap="square" tIns="91425">
            <a:noAutofit/>
          </a:bodyPr>
          <a:lstStyle/>
          <a:p>
            <a:pPr indent="-304800" lvl="0" marL="457200" rtl="0" algn="l">
              <a:lnSpc>
                <a:spcPct val="113000"/>
              </a:lnSpc>
              <a:spcBef>
                <a:spcPts val="0"/>
              </a:spcBef>
              <a:spcAft>
                <a:spcPts val="0"/>
              </a:spcAft>
              <a:buClr>
                <a:srgbClr val="000000"/>
              </a:buClr>
              <a:buSzPts val="1200"/>
              <a:buFont typeface="Montserrat"/>
              <a:buAutoNum type="arabicPeriod"/>
            </a:pPr>
            <a:r>
              <a:rPr lang="en" sz="1300">
                <a:solidFill>
                  <a:srgbClr val="000000"/>
                </a:solidFill>
              </a:rPr>
              <a:t>Investing directly in the commodity.</a:t>
            </a:r>
            <a:endParaRPr sz="1300">
              <a:solidFill>
                <a:srgbClr val="000000"/>
              </a:solidFill>
            </a:endParaRPr>
          </a:p>
          <a:p>
            <a:pPr indent="-304800" lvl="0" marL="457200" rtl="0" algn="l">
              <a:lnSpc>
                <a:spcPct val="113000"/>
              </a:lnSpc>
              <a:spcBef>
                <a:spcPts val="0"/>
              </a:spcBef>
              <a:spcAft>
                <a:spcPts val="0"/>
              </a:spcAft>
              <a:buClr>
                <a:srgbClr val="000000"/>
              </a:buClr>
              <a:buSzPts val="1200"/>
              <a:buFont typeface="Montserrat"/>
              <a:buAutoNum type="arabicPeriod"/>
            </a:pPr>
            <a:r>
              <a:rPr lang="en" sz="1300">
                <a:solidFill>
                  <a:srgbClr val="000000"/>
                </a:solidFill>
              </a:rPr>
              <a:t>Using commodity futures contracts to invest.</a:t>
            </a:r>
            <a:endParaRPr sz="1300">
              <a:solidFill>
                <a:srgbClr val="000000"/>
              </a:solidFill>
            </a:endParaRPr>
          </a:p>
          <a:p>
            <a:pPr indent="-304800" lvl="0" marL="457200" rtl="0" algn="l">
              <a:lnSpc>
                <a:spcPct val="113000"/>
              </a:lnSpc>
              <a:spcBef>
                <a:spcPts val="0"/>
              </a:spcBef>
              <a:spcAft>
                <a:spcPts val="0"/>
              </a:spcAft>
              <a:buClr>
                <a:srgbClr val="000000"/>
              </a:buClr>
              <a:buSzPts val="1200"/>
              <a:buFont typeface="Montserrat"/>
              <a:buAutoNum type="arabicPeriod"/>
            </a:pPr>
            <a:r>
              <a:rPr lang="en" sz="1300">
                <a:solidFill>
                  <a:srgbClr val="000000"/>
                </a:solidFill>
              </a:rPr>
              <a:t>Buying shares of exchange-traded funds (ETFs) that specialize in commodities.</a:t>
            </a:r>
            <a:endParaRPr sz="1300">
              <a:solidFill>
                <a:srgbClr val="000000"/>
              </a:solidFill>
            </a:endParaRPr>
          </a:p>
          <a:p>
            <a:pPr indent="-304800" lvl="0" marL="457200" rtl="0" algn="l">
              <a:lnSpc>
                <a:spcPct val="113000"/>
              </a:lnSpc>
              <a:spcBef>
                <a:spcPts val="0"/>
              </a:spcBef>
              <a:spcAft>
                <a:spcPts val="0"/>
              </a:spcAft>
              <a:buClr>
                <a:srgbClr val="000000"/>
              </a:buClr>
              <a:buSzPts val="1200"/>
              <a:buFont typeface="Montserrat"/>
              <a:buAutoNum type="arabicPeriod"/>
            </a:pPr>
            <a:r>
              <a:rPr lang="en" sz="1300">
                <a:solidFill>
                  <a:srgbClr val="000000"/>
                </a:solidFill>
              </a:rPr>
              <a:t>Buying shares of stock in companies that produce commodities.</a:t>
            </a:r>
            <a:endParaRPr sz="1300">
              <a:solidFill>
                <a:srgbClr val="000000"/>
              </a:solidFill>
            </a:endParaRPr>
          </a:p>
          <a:p>
            <a:pPr indent="0" lvl="0" marL="0" rtl="0" algn="l">
              <a:spcBef>
                <a:spcPts val="1200"/>
              </a:spcBef>
              <a:spcAft>
                <a:spcPts val="1600"/>
              </a:spcAft>
              <a:buNone/>
            </a:pPr>
            <a:r>
              <a:t/>
            </a:r>
            <a:endParaRPr sz="1300"/>
          </a:p>
        </p:txBody>
      </p:sp>
      <p:pic>
        <p:nvPicPr>
          <p:cNvPr id="184" name="Google Shape;184;p31"/>
          <p:cNvPicPr preferRelativeResize="0"/>
          <p:nvPr/>
        </p:nvPicPr>
        <p:blipFill>
          <a:blip r:embed="rId3">
            <a:alphaModFix/>
          </a:blip>
          <a:stretch>
            <a:fillRect/>
          </a:stretch>
        </p:blipFill>
        <p:spPr>
          <a:xfrm>
            <a:off x="4312975" y="555825"/>
            <a:ext cx="4308300" cy="39113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32"/>
          <p:cNvPicPr preferRelativeResize="0"/>
          <p:nvPr/>
        </p:nvPicPr>
        <p:blipFill>
          <a:blip r:embed="rId3">
            <a:alphaModFix/>
          </a:blip>
          <a:stretch>
            <a:fillRect/>
          </a:stretch>
        </p:blipFill>
        <p:spPr>
          <a:xfrm>
            <a:off x="948025" y="151700"/>
            <a:ext cx="7146950" cy="4285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nvSpPr>
        <p:spPr>
          <a:xfrm>
            <a:off x="1053375" y="1362900"/>
            <a:ext cx="6768300" cy="2193600"/>
          </a:xfrm>
          <a:prstGeom prst="rect">
            <a:avLst/>
          </a:prstGeom>
          <a:noFill/>
          <a:ln>
            <a:noFill/>
          </a:ln>
        </p:spPr>
        <p:txBody>
          <a:bodyPr anchorCtr="0" anchor="t" bIns="91425" lIns="91425" spcFirstLastPara="1" rIns="91425" wrap="square" tIns="91425">
            <a:spAutoFit/>
          </a:bodyPr>
          <a:lstStyle/>
          <a:p>
            <a:pPr indent="0" lvl="0" marL="457200" rtl="0" algn="l">
              <a:lnSpc>
                <a:spcPct val="113000"/>
              </a:lnSpc>
              <a:spcBef>
                <a:spcPts val="0"/>
              </a:spcBef>
              <a:spcAft>
                <a:spcPts val="0"/>
              </a:spcAft>
              <a:buNone/>
            </a:pPr>
            <a:r>
              <a:rPr lang="en" sz="1300">
                <a:latin typeface="Montserrat"/>
                <a:ea typeface="Montserrat"/>
                <a:cs typeface="Montserrat"/>
                <a:sym typeface="Montserrat"/>
              </a:rPr>
              <a:t>●      After U.S. inflation hit its highest level in more than 40 years in June, the dollar is near its highest level in more than two decades against a key index measuring six major currencies, including the euro and Japanese yen.</a:t>
            </a:r>
            <a:endParaRPr sz="1300">
              <a:latin typeface="Montserrat"/>
              <a:ea typeface="Montserrat"/>
              <a:cs typeface="Montserrat"/>
              <a:sym typeface="Montserrat"/>
            </a:endParaRPr>
          </a:p>
          <a:p>
            <a:pPr indent="0" lvl="0" marL="457200" rtl="0" algn="l">
              <a:lnSpc>
                <a:spcPct val="113000"/>
              </a:lnSpc>
              <a:spcBef>
                <a:spcPts val="0"/>
              </a:spcBef>
              <a:spcAft>
                <a:spcPts val="0"/>
              </a:spcAft>
              <a:buNone/>
            </a:pPr>
            <a:r>
              <a:rPr lang="en" sz="1300">
                <a:latin typeface="Montserrat"/>
                <a:ea typeface="Montserrat"/>
                <a:cs typeface="Montserrat"/>
                <a:sym typeface="Montserrat"/>
              </a:rPr>
              <a:t>●      The performance of traditional hedging assets has been particularly weak, with real estate, Treasury Inflation-Protected Securities (TIPS) and gold all showing negative values, while the opposite commodities showed a YTD return of around 28%.</a:t>
            </a:r>
            <a:endParaRPr sz="1300">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34"/>
          <p:cNvPicPr preferRelativeResize="0"/>
          <p:nvPr/>
        </p:nvPicPr>
        <p:blipFill>
          <a:blip r:embed="rId3">
            <a:alphaModFix/>
          </a:blip>
          <a:stretch>
            <a:fillRect/>
          </a:stretch>
        </p:blipFill>
        <p:spPr>
          <a:xfrm>
            <a:off x="1211725" y="152400"/>
            <a:ext cx="6720550" cy="4361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311700" y="445025"/>
            <a:ext cx="8424900" cy="114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57068C"/>
                </a:solidFill>
              </a:rPr>
              <a:t>The outperformance of commodities can be attributed to the energy sector.</a:t>
            </a:r>
            <a:endParaRPr sz="3000">
              <a:solidFill>
                <a:srgbClr val="57068C"/>
              </a:solidFill>
            </a:endParaRPr>
          </a:p>
          <a:p>
            <a:pPr indent="0" lvl="0" marL="0" rtl="0" algn="l">
              <a:spcBef>
                <a:spcPts val="0"/>
              </a:spcBef>
              <a:spcAft>
                <a:spcPts val="0"/>
              </a:spcAft>
              <a:buNone/>
            </a:pPr>
            <a:r>
              <a:t/>
            </a:r>
            <a:endParaRPr sz="3000">
              <a:solidFill>
                <a:srgbClr val="57068C"/>
              </a:solidFill>
            </a:endParaRPr>
          </a:p>
        </p:txBody>
      </p:sp>
      <p:sp>
        <p:nvSpPr>
          <p:cNvPr id="205" name="Google Shape;205;p35"/>
          <p:cNvSpPr txBox="1"/>
          <p:nvPr>
            <p:ph idx="1" type="body"/>
          </p:nvPr>
        </p:nvSpPr>
        <p:spPr>
          <a:xfrm>
            <a:off x="821700" y="1705550"/>
            <a:ext cx="3750300" cy="2447100"/>
          </a:xfrm>
          <a:prstGeom prst="rect">
            <a:avLst/>
          </a:prstGeom>
        </p:spPr>
        <p:txBody>
          <a:bodyPr anchorCtr="0" anchor="t" bIns="91425" lIns="91425" spcFirstLastPara="1" rIns="91425" wrap="square" tIns="91425">
            <a:noAutofit/>
          </a:bodyPr>
          <a:lstStyle/>
          <a:p>
            <a:pPr indent="0" lvl="0" marL="457200" rtl="0" algn="l">
              <a:lnSpc>
                <a:spcPct val="113000"/>
              </a:lnSpc>
              <a:spcBef>
                <a:spcPts val="0"/>
              </a:spcBef>
              <a:spcAft>
                <a:spcPts val="0"/>
              </a:spcAft>
              <a:buNone/>
            </a:pPr>
            <a:r>
              <a:rPr lang="en" sz="1300">
                <a:solidFill>
                  <a:srgbClr val="000000"/>
                </a:solidFill>
              </a:rPr>
              <a:t>The rise in these commodities have underlying fundamental reasons such as supply disruptions caused by Russia’s invasion of Ukraine, supply chain issues caused by the pandemic, inclement weather conditions in Brazil supporting soybean prices and seasonal increases in demand such as for gasoline during the summer months in the northern hemisphere, adding to inflationary pressures.</a:t>
            </a:r>
            <a:endParaRPr sz="1300">
              <a:solidFill>
                <a:srgbClr val="000000"/>
              </a:solidFill>
            </a:endParaRPr>
          </a:p>
          <a:p>
            <a:pPr indent="0" lvl="0" marL="0" rtl="0" algn="l">
              <a:spcBef>
                <a:spcPts val="1200"/>
              </a:spcBef>
              <a:spcAft>
                <a:spcPts val="1600"/>
              </a:spcAft>
              <a:buNone/>
            </a:pPr>
            <a:r>
              <a:t/>
            </a:r>
            <a:endParaRPr sz="1300"/>
          </a:p>
        </p:txBody>
      </p:sp>
      <p:sp>
        <p:nvSpPr>
          <p:cNvPr id="206" name="Google Shape;206;p35"/>
          <p:cNvSpPr txBox="1"/>
          <p:nvPr>
            <p:ph idx="2" type="body"/>
          </p:nvPr>
        </p:nvSpPr>
        <p:spPr>
          <a:xfrm>
            <a:off x="4684075" y="1705550"/>
            <a:ext cx="3585300" cy="2911200"/>
          </a:xfrm>
          <a:prstGeom prst="rect">
            <a:avLst/>
          </a:prstGeom>
        </p:spPr>
        <p:txBody>
          <a:bodyPr anchorCtr="0" anchor="t" bIns="91425" lIns="91425" spcFirstLastPara="1" rIns="91425" wrap="square" tIns="91425">
            <a:noAutofit/>
          </a:bodyPr>
          <a:lstStyle/>
          <a:p>
            <a:pPr indent="0" lvl="0" marL="457200" rtl="0" algn="l">
              <a:lnSpc>
                <a:spcPct val="113000"/>
              </a:lnSpc>
              <a:spcBef>
                <a:spcPts val="0"/>
              </a:spcBef>
              <a:spcAft>
                <a:spcPts val="1200"/>
              </a:spcAft>
              <a:buNone/>
            </a:pPr>
            <a:r>
              <a:rPr lang="en" sz="1300">
                <a:solidFill>
                  <a:srgbClr val="000000"/>
                </a:solidFill>
              </a:rPr>
              <a:t>Much of the recent strength in commodities prices can be attributed to supply shocks, including the Russia-Ukraine conflict and post-COVID-19 supply chain disruptions. There's normally an inverse relationship between the value of the dollar and commodities prices.</a:t>
            </a:r>
            <a:endParaRPr sz="1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16950" y="457200"/>
            <a:ext cx="8520600" cy="18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000"/>
              <a:t>Commodity Risk Reflected in the Equity Share Price Returns</a:t>
            </a:r>
            <a:endParaRPr sz="5000"/>
          </a:p>
        </p:txBody>
      </p:sp>
      <p:sp>
        <p:nvSpPr>
          <p:cNvPr id="212" name="Google Shape;212;p36"/>
          <p:cNvSpPr txBox="1"/>
          <p:nvPr>
            <p:ph idx="1" type="subTitle"/>
          </p:nvPr>
        </p:nvSpPr>
        <p:spPr>
          <a:xfrm>
            <a:off x="316950" y="2938025"/>
            <a:ext cx="7262100" cy="133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b="1" sz="3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37"/>
          <p:cNvPicPr preferRelativeResize="0"/>
          <p:nvPr/>
        </p:nvPicPr>
        <p:blipFill>
          <a:blip r:embed="rId3">
            <a:alphaModFix/>
          </a:blip>
          <a:stretch>
            <a:fillRect/>
          </a:stretch>
        </p:blipFill>
        <p:spPr>
          <a:xfrm>
            <a:off x="785575" y="186025"/>
            <a:ext cx="7572850" cy="4240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txBox="1"/>
          <p:nvPr/>
        </p:nvSpPr>
        <p:spPr>
          <a:xfrm>
            <a:off x="1053375" y="1362900"/>
            <a:ext cx="6768300" cy="1995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300">
                <a:highlight>
                  <a:srgbClr val="FFFFFF"/>
                </a:highlight>
                <a:latin typeface="Montserrat"/>
                <a:ea typeface="Montserrat"/>
                <a:cs typeface="Montserrat"/>
                <a:sym typeface="Montserrat"/>
              </a:rPr>
              <a:t>●      The table above exhibits descriptive statistics for monthly returns from January 1989 to April 2022, and it can be observed that in the risk-return trade-off, commodities have underperformed relative to stocks, with negative or low Sharpe ratios, lower returns and higher volatility.</a:t>
            </a:r>
            <a:endParaRPr sz="1300">
              <a:highlight>
                <a:srgbClr val="FFFFFF"/>
              </a:highlight>
              <a:latin typeface="Montserrat"/>
              <a:ea typeface="Montserrat"/>
              <a:cs typeface="Montserrat"/>
              <a:sym typeface="Montserrat"/>
            </a:endParaRPr>
          </a:p>
          <a:p>
            <a:pPr indent="0" lvl="0" marL="457200" rtl="0" algn="l">
              <a:lnSpc>
                <a:spcPct val="115000"/>
              </a:lnSpc>
              <a:spcBef>
                <a:spcPts val="0"/>
              </a:spcBef>
              <a:spcAft>
                <a:spcPts val="0"/>
              </a:spcAft>
              <a:buNone/>
            </a:pPr>
            <a:r>
              <a:rPr lang="en" sz="1300">
                <a:highlight>
                  <a:srgbClr val="FFFFFF"/>
                </a:highlight>
                <a:latin typeface="Montserrat"/>
                <a:ea typeface="Montserrat"/>
                <a:cs typeface="Montserrat"/>
                <a:sym typeface="Montserrat"/>
              </a:rPr>
              <a:t>●      But at the same time, it can be seen that stocks and commodities tend to perform in opposite ways, with commodities performing extremely well during periods of weakness in stocks.</a:t>
            </a:r>
            <a:endParaRPr sz="1300">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39"/>
          <p:cNvPicPr preferRelativeResize="0"/>
          <p:nvPr/>
        </p:nvPicPr>
        <p:blipFill>
          <a:blip r:embed="rId3">
            <a:alphaModFix/>
          </a:blip>
          <a:stretch>
            <a:fillRect/>
          </a:stretch>
        </p:blipFill>
        <p:spPr>
          <a:xfrm>
            <a:off x="763225" y="522200"/>
            <a:ext cx="7617550" cy="2649050"/>
          </a:xfrm>
          <a:prstGeom prst="rect">
            <a:avLst/>
          </a:prstGeom>
          <a:noFill/>
          <a:ln>
            <a:noFill/>
          </a:ln>
        </p:spPr>
      </p:pic>
      <p:sp>
        <p:nvSpPr>
          <p:cNvPr id="228" name="Google Shape;228;p39"/>
          <p:cNvSpPr txBox="1"/>
          <p:nvPr/>
        </p:nvSpPr>
        <p:spPr>
          <a:xfrm>
            <a:off x="763225" y="3372950"/>
            <a:ext cx="4549500" cy="574200"/>
          </a:xfrm>
          <a:prstGeom prst="rect">
            <a:avLst/>
          </a:prstGeom>
          <a:noFill/>
          <a:ln>
            <a:noFill/>
          </a:ln>
        </p:spPr>
        <p:txBody>
          <a:bodyPr anchorCtr="0" anchor="t" bIns="91425" lIns="91425" spcFirstLastPara="1" rIns="91425" wrap="square" tIns="91425">
            <a:spAutoFit/>
          </a:bodyPr>
          <a:lstStyle/>
          <a:p>
            <a:pPr indent="0" lvl="0" marL="0" rtl="0" algn="l">
              <a:lnSpc>
                <a:spcPct val="113000"/>
              </a:lnSpc>
              <a:spcBef>
                <a:spcPts val="0"/>
              </a:spcBef>
              <a:spcAft>
                <a:spcPts val="0"/>
              </a:spcAft>
              <a:buNone/>
            </a:pPr>
            <a:r>
              <a:rPr lang="en" sz="1000">
                <a:latin typeface="Montserrat"/>
                <a:ea typeface="Montserrat"/>
                <a:cs typeface="Montserrat"/>
                <a:sym typeface="Montserrat"/>
              </a:rPr>
              <a:t>(source:https://www.longtermtrends.net/stocks-commodities-ratio/)</a:t>
            </a:r>
            <a:endParaRPr sz="1000">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513400" y="1152475"/>
            <a:ext cx="3748500" cy="319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Commodities role in a portfolio </a:t>
            </a:r>
            <a:endParaRPr sz="3400"/>
          </a:p>
          <a:p>
            <a:pPr indent="0" lvl="0" marL="0" rtl="0" algn="l">
              <a:spcBef>
                <a:spcPts val="0"/>
              </a:spcBef>
              <a:spcAft>
                <a:spcPts val="0"/>
              </a:spcAft>
              <a:buNone/>
            </a:pPr>
            <a:r>
              <a:rPr lang="en" sz="3400"/>
              <a:t>— a hedge against inflation</a:t>
            </a:r>
            <a:endParaRPr sz="3400"/>
          </a:p>
        </p:txBody>
      </p:sp>
      <p:sp>
        <p:nvSpPr>
          <p:cNvPr id="127" name="Google Shape;127;p22"/>
          <p:cNvSpPr txBox="1"/>
          <p:nvPr>
            <p:ph type="title"/>
          </p:nvPr>
        </p:nvSpPr>
        <p:spPr>
          <a:xfrm>
            <a:off x="4487000" y="1152475"/>
            <a:ext cx="3887400" cy="319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Commodity risk reflected in equity share price returns </a:t>
            </a:r>
            <a:endParaRPr sz="3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40"/>
          <p:cNvPicPr preferRelativeResize="0"/>
          <p:nvPr/>
        </p:nvPicPr>
        <p:blipFill>
          <a:blip r:embed="rId3">
            <a:alphaModFix/>
          </a:blip>
          <a:stretch>
            <a:fillRect/>
          </a:stretch>
        </p:blipFill>
        <p:spPr>
          <a:xfrm>
            <a:off x="561799" y="207750"/>
            <a:ext cx="6128025" cy="4173750"/>
          </a:xfrm>
          <a:prstGeom prst="rect">
            <a:avLst/>
          </a:prstGeom>
          <a:noFill/>
          <a:ln>
            <a:noFill/>
          </a:ln>
        </p:spPr>
      </p:pic>
      <p:sp>
        <p:nvSpPr>
          <p:cNvPr id="234" name="Google Shape;234;p40"/>
          <p:cNvSpPr txBox="1"/>
          <p:nvPr/>
        </p:nvSpPr>
        <p:spPr>
          <a:xfrm>
            <a:off x="6973800" y="414625"/>
            <a:ext cx="1524000" cy="398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latin typeface="Montserrat"/>
                <a:ea typeface="Montserrat"/>
                <a:cs typeface="Montserrat"/>
                <a:sym typeface="Montserrat"/>
              </a:rPr>
              <a:t>The chart exhibits the stocks to commodities ratio measures the S&amp;P 500 relative to the commodity market index PPI (Producer Price Index). When the ratio rises, stocks beat commodity returns - and when it falls, commodities beat stock returns.</a:t>
            </a:r>
            <a:endParaRPr>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1"/>
          <p:cNvSpPr txBox="1"/>
          <p:nvPr/>
        </p:nvSpPr>
        <p:spPr>
          <a:xfrm>
            <a:off x="750750" y="627550"/>
            <a:ext cx="7642500" cy="40665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300">
                <a:latin typeface="Montserrat"/>
                <a:ea typeface="Montserrat"/>
                <a:cs typeface="Montserrat"/>
                <a:sym typeface="Montserrat"/>
              </a:rPr>
              <a:t>●      We can see the commodities have outperformed stocks starting in the first half of 2022.</a:t>
            </a:r>
            <a:endParaRPr sz="1300">
              <a:latin typeface="Montserrat"/>
              <a:ea typeface="Montserrat"/>
              <a:cs typeface="Montserrat"/>
              <a:sym typeface="Montserrat"/>
            </a:endParaRPr>
          </a:p>
          <a:p>
            <a:pPr indent="0" lvl="0" marL="457200" rtl="0" algn="l">
              <a:lnSpc>
                <a:spcPct val="115000"/>
              </a:lnSpc>
              <a:spcBef>
                <a:spcPts val="0"/>
              </a:spcBef>
              <a:spcAft>
                <a:spcPts val="0"/>
              </a:spcAft>
              <a:buNone/>
            </a:pPr>
            <a:r>
              <a:rPr lang="en" sz="1300">
                <a:latin typeface="Montserrat"/>
                <a:ea typeface="Montserrat"/>
                <a:cs typeface="Montserrat"/>
                <a:sym typeface="Montserrat"/>
              </a:rPr>
              <a:t>●      In times of inflation, commodities are a better bet than either stocks or bonds because inflation is good for commodities and bad for stocks or bonds.</a:t>
            </a:r>
            <a:endParaRPr sz="1300">
              <a:latin typeface="Montserrat"/>
              <a:ea typeface="Montserrat"/>
              <a:cs typeface="Montserrat"/>
              <a:sym typeface="Montserrat"/>
            </a:endParaRPr>
          </a:p>
          <a:p>
            <a:pPr indent="0" lvl="0" marL="457200" rtl="0" algn="l">
              <a:lnSpc>
                <a:spcPct val="115000"/>
              </a:lnSpc>
              <a:spcBef>
                <a:spcPts val="0"/>
              </a:spcBef>
              <a:spcAft>
                <a:spcPts val="0"/>
              </a:spcAft>
              <a:buNone/>
            </a:pPr>
            <a:r>
              <a:rPr lang="en" sz="1300">
                <a:latin typeface="Montserrat"/>
                <a:ea typeface="Montserrat"/>
                <a:cs typeface="Montserrat"/>
                <a:sym typeface="Montserrat"/>
              </a:rPr>
              <a:t>●      Indeed, commodities have been doing well since the inflation scare spread last year.</a:t>
            </a:r>
            <a:endParaRPr sz="1300">
              <a:latin typeface="Montserrat"/>
              <a:ea typeface="Montserrat"/>
              <a:cs typeface="Montserrat"/>
              <a:sym typeface="Montserrat"/>
            </a:endParaRPr>
          </a:p>
          <a:p>
            <a:pPr indent="0" lvl="0" marL="457200" rtl="0" algn="l">
              <a:lnSpc>
                <a:spcPct val="115000"/>
              </a:lnSpc>
              <a:spcBef>
                <a:spcPts val="0"/>
              </a:spcBef>
              <a:spcAft>
                <a:spcPts val="0"/>
              </a:spcAft>
              <a:buNone/>
            </a:pPr>
            <a:r>
              <a:rPr lang="en" sz="1300">
                <a:latin typeface="Montserrat"/>
                <a:ea typeface="Montserrat"/>
                <a:cs typeface="Montserrat"/>
                <a:sym typeface="Montserrat"/>
              </a:rPr>
              <a:t>●      But as we mentioned earlier, commodities have always had higher volatility and Sharpe ratios</a:t>
            </a:r>
            <a:endParaRPr sz="1300">
              <a:latin typeface="Montserrat"/>
              <a:ea typeface="Montserrat"/>
              <a:cs typeface="Montserrat"/>
              <a:sym typeface="Montserrat"/>
            </a:endParaRPr>
          </a:p>
          <a:p>
            <a:pPr indent="0" lvl="0" marL="457200" rtl="0" algn="l">
              <a:lnSpc>
                <a:spcPct val="115000"/>
              </a:lnSpc>
              <a:spcBef>
                <a:spcPts val="0"/>
              </a:spcBef>
              <a:spcAft>
                <a:spcPts val="0"/>
              </a:spcAft>
              <a:buNone/>
            </a:pPr>
            <a:r>
              <a:rPr lang="en" sz="1300">
                <a:latin typeface="Montserrat"/>
                <a:ea typeface="Montserrat"/>
                <a:cs typeface="Montserrat"/>
                <a:sym typeface="Montserrat"/>
              </a:rPr>
              <a:t>●      After learning about commodity benchmarks and their reaction to stock prices, our team set out to find the best investment strategies for commodities.</a:t>
            </a:r>
            <a:endParaRPr sz="1300">
              <a:latin typeface="Montserrat"/>
              <a:ea typeface="Montserrat"/>
              <a:cs typeface="Montserrat"/>
              <a:sym typeface="Montserrat"/>
            </a:endParaRPr>
          </a:p>
          <a:p>
            <a:pPr indent="0" lvl="0" marL="457200" rtl="0" algn="l">
              <a:lnSpc>
                <a:spcPct val="115000"/>
              </a:lnSpc>
              <a:spcBef>
                <a:spcPts val="0"/>
              </a:spcBef>
              <a:spcAft>
                <a:spcPts val="0"/>
              </a:spcAft>
              <a:buNone/>
            </a:pPr>
            <a:r>
              <a:rPr lang="en" sz="1300">
                <a:latin typeface="Montserrat"/>
                <a:ea typeface="Montserrat"/>
                <a:cs typeface="Montserrat"/>
                <a:sym typeface="Montserrat"/>
              </a:rPr>
              <a:t>●      Judging from the market situation, we have concluded that commodities have outperformed stocks, bonds and funds in the first half of 2021 and 2022.</a:t>
            </a:r>
            <a:endParaRPr sz="1300">
              <a:latin typeface="Montserrat"/>
              <a:ea typeface="Montserrat"/>
              <a:cs typeface="Montserrat"/>
              <a:sym typeface="Montserrat"/>
            </a:endParaRPr>
          </a:p>
          <a:p>
            <a:pPr indent="0" lvl="0" marL="457200" rtl="0" algn="l">
              <a:lnSpc>
                <a:spcPct val="115000"/>
              </a:lnSpc>
              <a:spcBef>
                <a:spcPts val="0"/>
              </a:spcBef>
              <a:spcAft>
                <a:spcPts val="0"/>
              </a:spcAft>
              <a:buNone/>
            </a:pPr>
            <a:r>
              <a:rPr lang="en" sz="1300">
                <a:latin typeface="Montserrat"/>
                <a:ea typeface="Montserrat"/>
                <a:cs typeface="Montserrat"/>
                <a:sym typeface="Montserrat"/>
              </a:rPr>
              <a:t>●      But there is no guarantee that this will be the case for all commodities.</a:t>
            </a:r>
            <a:endParaRPr sz="1300">
              <a:latin typeface="Montserrat"/>
              <a:ea typeface="Montserrat"/>
              <a:cs typeface="Montserrat"/>
              <a:sym typeface="Montserrat"/>
            </a:endParaRPr>
          </a:p>
          <a:p>
            <a:pPr indent="0" lvl="0" marL="457200" rtl="0" algn="l">
              <a:lnSpc>
                <a:spcPct val="115000"/>
              </a:lnSpc>
              <a:spcBef>
                <a:spcPts val="0"/>
              </a:spcBef>
              <a:spcAft>
                <a:spcPts val="0"/>
              </a:spcAft>
              <a:buNone/>
            </a:pPr>
            <a:r>
              <a:rPr lang="en" sz="1300">
                <a:latin typeface="Montserrat"/>
                <a:ea typeface="Montserrat"/>
                <a:cs typeface="Montserrat"/>
                <a:sym typeface="Montserrat"/>
              </a:rPr>
              <a:t>●      After the Russian-Ukrainian conflict three months ago, data showed that energy prices continued to rise, but industrial, precious metals and agricultural prices were the opposite.</a:t>
            </a:r>
            <a:endParaRPr sz="1300">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42"/>
          <p:cNvPicPr preferRelativeResize="0"/>
          <p:nvPr/>
        </p:nvPicPr>
        <p:blipFill>
          <a:blip r:embed="rId3">
            <a:alphaModFix/>
          </a:blip>
          <a:stretch>
            <a:fillRect/>
          </a:stretch>
        </p:blipFill>
        <p:spPr>
          <a:xfrm>
            <a:off x="468750" y="78450"/>
            <a:ext cx="7153151" cy="3691200"/>
          </a:xfrm>
          <a:prstGeom prst="rect">
            <a:avLst/>
          </a:prstGeom>
          <a:noFill/>
          <a:ln>
            <a:noFill/>
          </a:ln>
        </p:spPr>
      </p:pic>
      <p:sp>
        <p:nvSpPr>
          <p:cNvPr id="245" name="Google Shape;245;p42"/>
          <p:cNvSpPr txBox="1"/>
          <p:nvPr/>
        </p:nvSpPr>
        <p:spPr>
          <a:xfrm>
            <a:off x="1253150" y="3866025"/>
            <a:ext cx="7278300" cy="1075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300">
                <a:latin typeface="Montserrat"/>
                <a:ea typeface="Montserrat"/>
                <a:cs typeface="Montserrat"/>
                <a:sym typeface="Montserrat"/>
              </a:rPr>
              <a:t>Since we know that commodities and stocks are negatively correlated, given the risk of investing in commodities over the long term, we think the best way is to add commodities to a portfolio of stocks and bonds and they would act as a diversifier, adding to return while also reducing risk in the form of volatility.</a:t>
            </a:r>
            <a:endParaRPr sz="1300">
              <a:latin typeface="Montserrat"/>
              <a:ea typeface="Montserrat"/>
              <a:cs typeface="Montserrat"/>
              <a:sym typeface="Montserrat"/>
            </a:endParaRPr>
          </a:p>
        </p:txBody>
      </p:sp>
      <p:sp>
        <p:nvSpPr>
          <p:cNvPr id="246" name="Google Shape;246;p42"/>
          <p:cNvSpPr txBox="1"/>
          <p:nvPr/>
        </p:nvSpPr>
        <p:spPr>
          <a:xfrm>
            <a:off x="7690975" y="3477150"/>
            <a:ext cx="1385700" cy="29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700">
                <a:latin typeface="Montserrat"/>
                <a:ea typeface="Montserrat"/>
                <a:cs typeface="Montserrat"/>
                <a:sym typeface="Montserrat"/>
              </a:rPr>
              <a:t>(source from bloomberg)</a:t>
            </a:r>
            <a:endParaRPr sz="700">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3"/>
          <p:cNvSpPr txBox="1"/>
          <p:nvPr>
            <p:ph type="title"/>
          </p:nvPr>
        </p:nvSpPr>
        <p:spPr>
          <a:xfrm>
            <a:off x="316950" y="457200"/>
            <a:ext cx="8520600" cy="18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a:t>
            </a:r>
            <a:endParaRPr/>
          </a:p>
        </p:txBody>
      </p:sp>
      <p:sp>
        <p:nvSpPr>
          <p:cNvPr id="252" name="Google Shape;252;p43"/>
          <p:cNvSpPr txBox="1"/>
          <p:nvPr>
            <p:ph idx="1" type="subTitle"/>
          </p:nvPr>
        </p:nvSpPr>
        <p:spPr>
          <a:xfrm>
            <a:off x="316950" y="2938025"/>
            <a:ext cx="4031700" cy="47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4"/>
          <p:cNvSpPr txBox="1"/>
          <p:nvPr/>
        </p:nvSpPr>
        <p:spPr>
          <a:xfrm>
            <a:off x="295200" y="123250"/>
            <a:ext cx="8441400" cy="4617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200">
                <a:highlight>
                  <a:srgbClr val="FFFFFF"/>
                </a:highlight>
                <a:latin typeface="Montserrat"/>
                <a:ea typeface="Montserrat"/>
                <a:cs typeface="Montserrat"/>
                <a:sym typeface="Montserrat"/>
              </a:rPr>
              <a:t>●      In part 1, using the S&amp;P 500 and S&amp;P Commodities Index data.</a:t>
            </a:r>
            <a:endParaRPr sz="1200">
              <a:highlight>
                <a:srgbClr val="FFFFFF"/>
              </a:highlight>
              <a:latin typeface="Montserrat"/>
              <a:ea typeface="Montserrat"/>
              <a:cs typeface="Montserrat"/>
              <a:sym typeface="Montserrat"/>
            </a:endParaRPr>
          </a:p>
          <a:p>
            <a:pPr indent="0" lvl="0" marL="457200" rtl="0" algn="l">
              <a:lnSpc>
                <a:spcPct val="115000"/>
              </a:lnSpc>
              <a:spcBef>
                <a:spcPts val="0"/>
              </a:spcBef>
              <a:spcAft>
                <a:spcPts val="0"/>
              </a:spcAft>
              <a:buNone/>
            </a:pPr>
            <a:r>
              <a:rPr lang="en" sz="1200">
                <a:highlight>
                  <a:srgbClr val="FFFFFF"/>
                </a:highlight>
                <a:latin typeface="Montserrat"/>
                <a:ea typeface="Montserrat"/>
                <a:cs typeface="Montserrat"/>
                <a:sym typeface="Montserrat"/>
              </a:rPr>
              <a:t>●      The aim is to determine the efficient frontier which is a plot of various portfolios with returns and volatility as parameters.</a:t>
            </a:r>
            <a:endParaRPr sz="1200">
              <a:highlight>
                <a:srgbClr val="FFFFFF"/>
              </a:highlight>
              <a:latin typeface="Montserrat"/>
              <a:ea typeface="Montserrat"/>
              <a:cs typeface="Montserrat"/>
              <a:sym typeface="Montserrat"/>
            </a:endParaRPr>
          </a:p>
          <a:p>
            <a:pPr indent="0" lvl="0" marL="457200" rtl="0" algn="l">
              <a:lnSpc>
                <a:spcPct val="115000"/>
              </a:lnSpc>
              <a:spcBef>
                <a:spcPts val="0"/>
              </a:spcBef>
              <a:spcAft>
                <a:spcPts val="0"/>
              </a:spcAft>
              <a:buNone/>
            </a:pPr>
            <a:r>
              <a:rPr lang="en" sz="1200">
                <a:highlight>
                  <a:srgbClr val="FFFFFF"/>
                </a:highlight>
                <a:latin typeface="Montserrat"/>
                <a:ea typeface="Montserrat"/>
                <a:cs typeface="Montserrat"/>
                <a:sym typeface="Montserrat"/>
              </a:rPr>
              <a:t>●      In this code, we simulate 10000 portfolios and determine the minimum volatility and optimal risky portfolio.</a:t>
            </a:r>
            <a:endParaRPr sz="1200">
              <a:highlight>
                <a:srgbClr val="FFFFFF"/>
              </a:highlight>
              <a:latin typeface="Montserrat"/>
              <a:ea typeface="Montserrat"/>
              <a:cs typeface="Montserrat"/>
              <a:sym typeface="Montserrat"/>
            </a:endParaRPr>
          </a:p>
          <a:p>
            <a:pPr indent="0" lvl="0" marL="457200" rtl="0" algn="l">
              <a:lnSpc>
                <a:spcPct val="115000"/>
              </a:lnSpc>
              <a:spcBef>
                <a:spcPts val="0"/>
              </a:spcBef>
              <a:spcAft>
                <a:spcPts val="0"/>
              </a:spcAft>
              <a:buNone/>
            </a:pPr>
            <a:r>
              <a:rPr lang="en" sz="1200">
                <a:highlight>
                  <a:srgbClr val="FFFFFF"/>
                </a:highlight>
                <a:latin typeface="Montserrat"/>
                <a:ea typeface="Montserrat"/>
                <a:cs typeface="Montserrat"/>
                <a:sym typeface="Montserrat"/>
              </a:rPr>
              <a:t>●      We first calculate the yearly individual returns and thus determine the portfolio returns by assuming a set of weights.</a:t>
            </a:r>
            <a:endParaRPr sz="1200">
              <a:highlight>
                <a:srgbClr val="FFFFFF"/>
              </a:highlight>
              <a:latin typeface="Montserrat"/>
              <a:ea typeface="Montserrat"/>
              <a:cs typeface="Montserrat"/>
              <a:sym typeface="Montserrat"/>
            </a:endParaRPr>
          </a:p>
          <a:p>
            <a:pPr indent="0" lvl="0" marL="457200" rtl="0" algn="l">
              <a:lnSpc>
                <a:spcPct val="115000"/>
              </a:lnSpc>
              <a:spcBef>
                <a:spcPts val="0"/>
              </a:spcBef>
              <a:spcAft>
                <a:spcPts val="0"/>
              </a:spcAft>
              <a:buNone/>
            </a:pPr>
            <a:r>
              <a:rPr lang="en" sz="1200">
                <a:highlight>
                  <a:srgbClr val="FFFFFF"/>
                </a:highlight>
                <a:latin typeface="Montserrat"/>
                <a:ea typeface="Montserrat"/>
                <a:cs typeface="Montserrat"/>
                <a:sym typeface="Montserrat"/>
              </a:rPr>
              <a:t>●      We then calculate the annual standard deviation which is also the volatility. (252 used for the number of trading days in a year).</a:t>
            </a:r>
            <a:endParaRPr sz="1200">
              <a:highlight>
                <a:srgbClr val="FFFFFF"/>
              </a:highlight>
              <a:latin typeface="Montserrat"/>
              <a:ea typeface="Montserrat"/>
              <a:cs typeface="Montserrat"/>
              <a:sym typeface="Montserrat"/>
            </a:endParaRPr>
          </a:p>
          <a:p>
            <a:pPr indent="0" lvl="0" marL="457200" rtl="0" algn="l">
              <a:lnSpc>
                <a:spcPct val="115000"/>
              </a:lnSpc>
              <a:spcBef>
                <a:spcPts val="0"/>
              </a:spcBef>
              <a:spcAft>
                <a:spcPts val="0"/>
              </a:spcAft>
              <a:buNone/>
            </a:pPr>
            <a:r>
              <a:rPr lang="en" sz="1200">
                <a:highlight>
                  <a:srgbClr val="FFFFFF"/>
                </a:highlight>
                <a:latin typeface="Montserrat"/>
                <a:ea typeface="Montserrat"/>
                <a:cs typeface="Montserrat"/>
                <a:sym typeface="Montserrat"/>
              </a:rPr>
              <a:t>●      Next we simulate the portfolio returns, volatility and weights for 10000 portfolios.</a:t>
            </a:r>
            <a:endParaRPr sz="1200">
              <a:highlight>
                <a:srgbClr val="FFFFFF"/>
              </a:highlight>
              <a:latin typeface="Montserrat"/>
              <a:ea typeface="Montserrat"/>
              <a:cs typeface="Montserrat"/>
              <a:sym typeface="Montserrat"/>
            </a:endParaRPr>
          </a:p>
          <a:p>
            <a:pPr indent="0" lvl="0" marL="457200" rtl="0" algn="l">
              <a:lnSpc>
                <a:spcPct val="115000"/>
              </a:lnSpc>
              <a:spcBef>
                <a:spcPts val="0"/>
              </a:spcBef>
              <a:spcAft>
                <a:spcPts val="0"/>
              </a:spcAft>
              <a:buNone/>
            </a:pPr>
            <a:r>
              <a:rPr lang="en" sz="1200">
                <a:highlight>
                  <a:srgbClr val="FFFFFF"/>
                </a:highlight>
                <a:latin typeface="Montserrat"/>
                <a:ea typeface="Montserrat"/>
                <a:cs typeface="Montserrat"/>
                <a:sym typeface="Montserrat"/>
              </a:rPr>
              <a:t>●      Weights are random numbers but the total sum is 1.</a:t>
            </a:r>
            <a:endParaRPr sz="1200">
              <a:highlight>
                <a:srgbClr val="FFFFFF"/>
              </a:highlight>
              <a:latin typeface="Montserrat"/>
              <a:ea typeface="Montserrat"/>
              <a:cs typeface="Montserrat"/>
              <a:sym typeface="Montserrat"/>
            </a:endParaRPr>
          </a:p>
          <a:p>
            <a:pPr indent="0" lvl="0" marL="457200" rtl="0" algn="l">
              <a:lnSpc>
                <a:spcPct val="115000"/>
              </a:lnSpc>
              <a:spcBef>
                <a:spcPts val="0"/>
              </a:spcBef>
              <a:spcAft>
                <a:spcPts val="0"/>
              </a:spcAft>
              <a:buNone/>
            </a:pPr>
            <a:r>
              <a:rPr lang="en" sz="1200">
                <a:highlight>
                  <a:srgbClr val="FFFFFF"/>
                </a:highlight>
                <a:latin typeface="Montserrat"/>
                <a:ea typeface="Montserrat"/>
                <a:cs typeface="Montserrat"/>
                <a:sym typeface="Montserrat"/>
              </a:rPr>
              <a:t>●      Thus, we create a dataframe of 10000 portfolios containing the diversification weights, return and volatility.</a:t>
            </a:r>
            <a:endParaRPr sz="1200">
              <a:highlight>
                <a:srgbClr val="FFFFFF"/>
              </a:highlight>
              <a:latin typeface="Montserrat"/>
              <a:ea typeface="Montserrat"/>
              <a:cs typeface="Montserrat"/>
              <a:sym typeface="Montserrat"/>
            </a:endParaRPr>
          </a:p>
          <a:p>
            <a:pPr indent="0" lvl="0" marL="457200" rtl="0" algn="l">
              <a:lnSpc>
                <a:spcPct val="115000"/>
              </a:lnSpc>
              <a:spcBef>
                <a:spcPts val="0"/>
              </a:spcBef>
              <a:spcAft>
                <a:spcPts val="0"/>
              </a:spcAft>
              <a:buNone/>
            </a:pPr>
            <a:r>
              <a:rPr lang="en" sz="1200">
                <a:highlight>
                  <a:srgbClr val="FFFFFF"/>
                </a:highlight>
                <a:latin typeface="Montserrat"/>
                <a:ea typeface="Montserrat"/>
                <a:cs typeface="Montserrat"/>
                <a:sym typeface="Montserrat"/>
              </a:rPr>
              <a:t>●      The minimum volatility portfolio is as the name suggests the leftmost portfolio on the graph.</a:t>
            </a:r>
            <a:endParaRPr sz="1200">
              <a:highlight>
                <a:srgbClr val="FFFFFF"/>
              </a:highlight>
              <a:latin typeface="Montserrat"/>
              <a:ea typeface="Montserrat"/>
              <a:cs typeface="Montserrat"/>
              <a:sym typeface="Montserrat"/>
            </a:endParaRPr>
          </a:p>
          <a:p>
            <a:pPr indent="0" lvl="0" marL="457200" rtl="0" algn="l">
              <a:lnSpc>
                <a:spcPct val="115000"/>
              </a:lnSpc>
              <a:spcBef>
                <a:spcPts val="0"/>
              </a:spcBef>
              <a:spcAft>
                <a:spcPts val="0"/>
              </a:spcAft>
              <a:buNone/>
            </a:pPr>
            <a:r>
              <a:rPr lang="en" sz="1200">
                <a:highlight>
                  <a:srgbClr val="FFFFFF"/>
                </a:highlight>
                <a:latin typeface="Montserrat"/>
                <a:ea typeface="Montserrat"/>
                <a:cs typeface="Montserrat"/>
                <a:sym typeface="Montserrat"/>
              </a:rPr>
              <a:t>●      The optimal risky portfolio is the one with the maximum sharpe ratio.</a:t>
            </a:r>
            <a:endParaRPr sz="1200">
              <a:highlight>
                <a:srgbClr val="FFFFFF"/>
              </a:highlight>
              <a:latin typeface="Montserrat"/>
              <a:ea typeface="Montserrat"/>
              <a:cs typeface="Montserrat"/>
              <a:sym typeface="Montserrat"/>
            </a:endParaRPr>
          </a:p>
          <a:p>
            <a:pPr indent="0" lvl="0" marL="457200" rtl="0" algn="l">
              <a:lnSpc>
                <a:spcPct val="115000"/>
              </a:lnSpc>
              <a:spcBef>
                <a:spcPts val="0"/>
              </a:spcBef>
              <a:spcAft>
                <a:spcPts val="0"/>
              </a:spcAft>
              <a:buNone/>
            </a:pPr>
            <a:r>
              <a:rPr lang="en" sz="1200">
                <a:highlight>
                  <a:srgbClr val="FFFFFF"/>
                </a:highlight>
                <a:latin typeface="Montserrat"/>
                <a:ea typeface="Montserrat"/>
                <a:cs typeface="Montserrat"/>
                <a:sym typeface="Montserrat"/>
              </a:rPr>
              <a:t>●      The Sharpe ratio is defined as the (returns - risk free rate) / volatility.</a:t>
            </a:r>
            <a:endParaRPr sz="1200">
              <a:highlight>
                <a:srgbClr val="FFFFFF"/>
              </a:highlight>
              <a:latin typeface="Montserrat"/>
              <a:ea typeface="Montserrat"/>
              <a:cs typeface="Montserrat"/>
              <a:sym typeface="Montserrat"/>
            </a:endParaRPr>
          </a:p>
          <a:p>
            <a:pPr indent="0" lvl="0" marL="457200" rtl="0" algn="l">
              <a:lnSpc>
                <a:spcPct val="115000"/>
              </a:lnSpc>
              <a:spcBef>
                <a:spcPts val="0"/>
              </a:spcBef>
              <a:spcAft>
                <a:spcPts val="0"/>
              </a:spcAft>
              <a:buNone/>
            </a:pPr>
            <a:r>
              <a:rPr lang="en" sz="1200">
                <a:highlight>
                  <a:srgbClr val="FFFFFF"/>
                </a:highlight>
                <a:latin typeface="Montserrat"/>
                <a:ea typeface="Montserrat"/>
                <a:cs typeface="Montserrat"/>
                <a:sym typeface="Montserrat"/>
              </a:rPr>
              <a:t>●      Risk free rate is 4.31% which is the 30 year US Treasury bond rate.</a:t>
            </a:r>
            <a:endParaRPr sz="1200">
              <a:highlight>
                <a:srgbClr val="FFFFFF"/>
              </a:highlight>
              <a:latin typeface="Montserrat"/>
              <a:ea typeface="Montserrat"/>
              <a:cs typeface="Montserrat"/>
              <a:sym typeface="Montserrat"/>
            </a:endParaRPr>
          </a:p>
          <a:p>
            <a:pPr indent="0" lvl="0" marL="457200" rtl="0" algn="l">
              <a:lnSpc>
                <a:spcPct val="115000"/>
              </a:lnSpc>
              <a:spcBef>
                <a:spcPts val="0"/>
              </a:spcBef>
              <a:spcAft>
                <a:spcPts val="0"/>
              </a:spcAft>
              <a:buNone/>
            </a:pPr>
            <a:r>
              <a:rPr lang="en" sz="1200">
                <a:highlight>
                  <a:srgbClr val="FFFFFF"/>
                </a:highlight>
                <a:latin typeface="Montserrat"/>
                <a:ea typeface="Montserrat"/>
                <a:cs typeface="Montserrat"/>
                <a:sym typeface="Montserrat"/>
              </a:rPr>
              <a:t>●      The results are plotted for 1,2,3,5 and 10 years and conclusions are drawn from the same.</a:t>
            </a:r>
            <a:endParaRPr sz="1200">
              <a:highlight>
                <a:srgbClr val="FFFFFF"/>
              </a:highlight>
              <a:latin typeface="Montserrat"/>
              <a:ea typeface="Montserrat"/>
              <a:cs typeface="Montserrat"/>
              <a:sym typeface="Montserrat"/>
            </a:endParaRPr>
          </a:p>
          <a:p>
            <a:pPr indent="0" lvl="0" marL="457200" rtl="0" algn="l">
              <a:lnSpc>
                <a:spcPct val="115000"/>
              </a:lnSpc>
              <a:spcBef>
                <a:spcPts val="0"/>
              </a:spcBef>
              <a:spcAft>
                <a:spcPts val="0"/>
              </a:spcAft>
              <a:buNone/>
            </a:pPr>
            <a:r>
              <a:rPr lang="en" sz="1200">
                <a:highlight>
                  <a:srgbClr val="FFFFFF"/>
                </a:highlight>
                <a:latin typeface="Montserrat"/>
                <a:ea typeface="Montserrat"/>
                <a:cs typeface="Montserrat"/>
                <a:sym typeface="Montserrat"/>
              </a:rPr>
              <a:t>●      In part 2, a similar approach is used but the data is gold, silver, crude oil, natural gas, live cattle and corn futures.</a:t>
            </a:r>
            <a:endParaRPr sz="1200">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5"/>
          <p:cNvSpPr txBox="1"/>
          <p:nvPr>
            <p:ph type="title"/>
          </p:nvPr>
        </p:nvSpPr>
        <p:spPr>
          <a:xfrm>
            <a:off x="311700" y="209700"/>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700"/>
              <a:t>Outputs (Equity vs. Commodity)</a:t>
            </a:r>
            <a:endParaRPr sz="3700"/>
          </a:p>
        </p:txBody>
      </p:sp>
      <p:sp>
        <p:nvSpPr>
          <p:cNvPr id="263" name="Google Shape;263;p45"/>
          <p:cNvSpPr txBox="1"/>
          <p:nvPr/>
        </p:nvSpPr>
        <p:spPr>
          <a:xfrm>
            <a:off x="407175" y="3086075"/>
            <a:ext cx="4202100" cy="165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rgbClr val="57068C"/>
                </a:solidFill>
                <a:highlight>
                  <a:srgbClr val="FFFFFF"/>
                </a:highlight>
                <a:latin typeface="Montserrat Black"/>
                <a:ea typeface="Montserrat Black"/>
                <a:cs typeface="Montserrat Black"/>
                <a:sym typeface="Montserrat Black"/>
              </a:rPr>
              <a:t>1 Year</a:t>
            </a:r>
            <a:endParaRPr sz="1300">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None/>
            </a:pPr>
            <a:r>
              <a:rPr lang="en" sz="1300">
                <a:highlight>
                  <a:srgbClr val="FFFFFF"/>
                </a:highlight>
                <a:latin typeface="Montserrat"/>
                <a:ea typeface="Montserrat"/>
                <a:cs typeface="Montserrat"/>
                <a:sym typeface="Montserrat"/>
              </a:rPr>
              <a:t>Negative returns for minimum volatility portfolio as equity has more weightage.</a:t>
            </a:r>
            <a:endParaRPr sz="1300">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None/>
            </a:pPr>
            <a:r>
              <a:rPr lang="en" sz="1300">
                <a:highlight>
                  <a:srgbClr val="FFFFFF"/>
                </a:highlight>
                <a:latin typeface="Montserrat"/>
                <a:ea typeface="Montserrat"/>
                <a:cs typeface="Montserrat"/>
                <a:sym typeface="Montserrat"/>
              </a:rPr>
              <a:t>99.9 % weightage given to commodities in the optimal risky portfolio.</a:t>
            </a:r>
            <a:endParaRPr sz="1300">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500">
              <a:latin typeface="Montserrat"/>
              <a:ea typeface="Montserrat"/>
              <a:cs typeface="Montserrat"/>
              <a:sym typeface="Montserrat"/>
            </a:endParaRPr>
          </a:p>
        </p:txBody>
      </p:sp>
      <p:pic>
        <p:nvPicPr>
          <p:cNvPr id="264" name="Google Shape;264;p45"/>
          <p:cNvPicPr preferRelativeResize="0"/>
          <p:nvPr/>
        </p:nvPicPr>
        <p:blipFill>
          <a:blip r:embed="rId3">
            <a:alphaModFix/>
          </a:blip>
          <a:stretch>
            <a:fillRect/>
          </a:stretch>
        </p:blipFill>
        <p:spPr>
          <a:xfrm>
            <a:off x="586475" y="827225"/>
            <a:ext cx="5954951" cy="2214025"/>
          </a:xfrm>
          <a:prstGeom prst="rect">
            <a:avLst/>
          </a:prstGeom>
          <a:noFill/>
          <a:ln>
            <a:noFill/>
          </a:ln>
        </p:spPr>
      </p:pic>
      <p:pic>
        <p:nvPicPr>
          <p:cNvPr id="265" name="Google Shape;265;p45"/>
          <p:cNvPicPr preferRelativeResize="0"/>
          <p:nvPr/>
        </p:nvPicPr>
        <p:blipFill>
          <a:blip r:embed="rId4">
            <a:alphaModFix/>
          </a:blip>
          <a:stretch>
            <a:fillRect/>
          </a:stretch>
        </p:blipFill>
        <p:spPr>
          <a:xfrm>
            <a:off x="4572000" y="2668821"/>
            <a:ext cx="4005326" cy="2263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6"/>
          <p:cNvSpPr txBox="1"/>
          <p:nvPr>
            <p:ph type="title"/>
          </p:nvPr>
        </p:nvSpPr>
        <p:spPr>
          <a:xfrm>
            <a:off x="311700" y="209700"/>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700"/>
              <a:t>Outputs (Equity vs. Commodity)</a:t>
            </a:r>
            <a:endParaRPr sz="3700"/>
          </a:p>
        </p:txBody>
      </p:sp>
      <p:sp>
        <p:nvSpPr>
          <p:cNvPr id="271" name="Google Shape;271;p46"/>
          <p:cNvSpPr txBox="1"/>
          <p:nvPr/>
        </p:nvSpPr>
        <p:spPr>
          <a:xfrm>
            <a:off x="496825" y="3478275"/>
            <a:ext cx="3930300" cy="1424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rgbClr val="57068C"/>
                </a:solidFill>
                <a:highlight>
                  <a:srgbClr val="FFFFFF"/>
                </a:highlight>
                <a:latin typeface="Montserrat Black"/>
                <a:ea typeface="Montserrat Black"/>
                <a:cs typeface="Montserrat Black"/>
                <a:sym typeface="Montserrat Black"/>
              </a:rPr>
              <a:t>2</a:t>
            </a:r>
            <a:r>
              <a:rPr lang="en" sz="1800">
                <a:solidFill>
                  <a:srgbClr val="57068C"/>
                </a:solidFill>
                <a:highlight>
                  <a:srgbClr val="FFFFFF"/>
                </a:highlight>
                <a:latin typeface="Montserrat Black"/>
                <a:ea typeface="Montserrat Black"/>
                <a:cs typeface="Montserrat Black"/>
                <a:sym typeface="Montserrat Black"/>
              </a:rPr>
              <a:t> Year</a:t>
            </a:r>
            <a:endParaRPr sz="1300">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None/>
            </a:pPr>
            <a:r>
              <a:rPr lang="en" sz="1300">
                <a:highlight>
                  <a:schemeClr val="lt1"/>
                </a:highlight>
                <a:latin typeface="Montserrat"/>
                <a:ea typeface="Montserrat"/>
                <a:cs typeface="Montserrat"/>
                <a:sym typeface="Montserrat"/>
              </a:rPr>
              <a:t>14% change in returns as almost 99% weightage is given to commodities</a:t>
            </a:r>
            <a:endParaRPr sz="1300">
              <a:highlight>
                <a:schemeClr val="lt1"/>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sz="1300">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500">
              <a:latin typeface="Montserrat"/>
              <a:ea typeface="Montserrat"/>
              <a:cs typeface="Montserrat"/>
              <a:sym typeface="Montserrat"/>
            </a:endParaRPr>
          </a:p>
        </p:txBody>
      </p:sp>
      <p:pic>
        <p:nvPicPr>
          <p:cNvPr id="272" name="Google Shape;272;p46"/>
          <p:cNvPicPr preferRelativeResize="0"/>
          <p:nvPr/>
        </p:nvPicPr>
        <p:blipFill>
          <a:blip r:embed="rId3">
            <a:alphaModFix/>
          </a:blip>
          <a:stretch>
            <a:fillRect/>
          </a:stretch>
        </p:blipFill>
        <p:spPr>
          <a:xfrm>
            <a:off x="407175" y="856513"/>
            <a:ext cx="5943600" cy="2390775"/>
          </a:xfrm>
          <a:prstGeom prst="rect">
            <a:avLst/>
          </a:prstGeom>
          <a:noFill/>
          <a:ln>
            <a:noFill/>
          </a:ln>
        </p:spPr>
      </p:pic>
      <p:pic>
        <p:nvPicPr>
          <p:cNvPr id="273" name="Google Shape;273;p46"/>
          <p:cNvPicPr preferRelativeResize="0"/>
          <p:nvPr/>
        </p:nvPicPr>
        <p:blipFill>
          <a:blip r:embed="rId4">
            <a:alphaModFix/>
          </a:blip>
          <a:stretch>
            <a:fillRect/>
          </a:stretch>
        </p:blipFill>
        <p:spPr>
          <a:xfrm>
            <a:off x="4337375" y="2571755"/>
            <a:ext cx="4202101" cy="240939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7"/>
          <p:cNvSpPr txBox="1"/>
          <p:nvPr>
            <p:ph type="title"/>
          </p:nvPr>
        </p:nvSpPr>
        <p:spPr>
          <a:xfrm>
            <a:off x="311700" y="209700"/>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700"/>
              <a:t>Outputs (Equity vs. Commodity)</a:t>
            </a:r>
            <a:endParaRPr sz="3700"/>
          </a:p>
        </p:txBody>
      </p:sp>
      <p:sp>
        <p:nvSpPr>
          <p:cNvPr id="279" name="Google Shape;279;p47"/>
          <p:cNvSpPr txBox="1"/>
          <p:nvPr/>
        </p:nvSpPr>
        <p:spPr>
          <a:xfrm>
            <a:off x="496775" y="3372675"/>
            <a:ext cx="3840600" cy="165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rgbClr val="57068C"/>
                </a:solidFill>
                <a:highlight>
                  <a:srgbClr val="FFFFFF"/>
                </a:highlight>
                <a:latin typeface="Montserrat Black"/>
                <a:ea typeface="Montserrat Black"/>
                <a:cs typeface="Montserrat Black"/>
                <a:sym typeface="Montserrat Black"/>
              </a:rPr>
              <a:t>3</a:t>
            </a:r>
            <a:r>
              <a:rPr lang="en" sz="1800">
                <a:solidFill>
                  <a:srgbClr val="57068C"/>
                </a:solidFill>
                <a:highlight>
                  <a:srgbClr val="FFFFFF"/>
                </a:highlight>
                <a:latin typeface="Montserrat Black"/>
                <a:ea typeface="Montserrat Black"/>
                <a:cs typeface="Montserrat Black"/>
                <a:sym typeface="Montserrat Black"/>
              </a:rPr>
              <a:t> Year</a:t>
            </a:r>
            <a:endParaRPr sz="1300">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None/>
            </a:pPr>
            <a:r>
              <a:rPr lang="en" sz="1300">
                <a:highlight>
                  <a:schemeClr val="lt1"/>
                </a:highlight>
                <a:latin typeface="Montserrat"/>
                <a:ea typeface="Montserrat"/>
                <a:cs typeface="Montserrat"/>
                <a:sym typeface="Montserrat"/>
              </a:rPr>
              <a:t>3% and 5% rise in returns and volatility as more weightage is given to commodities in the optimal risky portfolio.</a:t>
            </a:r>
            <a:endParaRPr sz="1300">
              <a:highlight>
                <a:schemeClr val="lt1"/>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sz="1300">
              <a:highlight>
                <a:schemeClr val="lt1"/>
              </a:highlight>
              <a:latin typeface="Montserrat"/>
              <a:ea typeface="Montserrat"/>
              <a:cs typeface="Montserrat"/>
              <a:sym typeface="Montserrat"/>
            </a:endParaRPr>
          </a:p>
          <a:p>
            <a:pPr indent="0" lvl="0" marL="0" rtl="0" algn="l">
              <a:spcBef>
                <a:spcPts val="0"/>
              </a:spcBef>
              <a:spcAft>
                <a:spcPts val="0"/>
              </a:spcAft>
              <a:buNone/>
            </a:pPr>
            <a:r>
              <a:t/>
            </a:r>
            <a:endParaRPr sz="1500">
              <a:latin typeface="Montserrat"/>
              <a:ea typeface="Montserrat"/>
              <a:cs typeface="Montserrat"/>
              <a:sym typeface="Montserrat"/>
            </a:endParaRPr>
          </a:p>
        </p:txBody>
      </p:sp>
      <p:pic>
        <p:nvPicPr>
          <p:cNvPr id="280" name="Google Shape;280;p47"/>
          <p:cNvPicPr preferRelativeResize="0"/>
          <p:nvPr/>
        </p:nvPicPr>
        <p:blipFill>
          <a:blip r:embed="rId3">
            <a:alphaModFix/>
          </a:blip>
          <a:stretch>
            <a:fillRect/>
          </a:stretch>
        </p:blipFill>
        <p:spPr>
          <a:xfrm>
            <a:off x="496775" y="858063"/>
            <a:ext cx="5943600" cy="2514600"/>
          </a:xfrm>
          <a:prstGeom prst="rect">
            <a:avLst/>
          </a:prstGeom>
          <a:noFill/>
          <a:ln>
            <a:noFill/>
          </a:ln>
        </p:spPr>
      </p:pic>
      <p:pic>
        <p:nvPicPr>
          <p:cNvPr id="281" name="Google Shape;281;p47"/>
          <p:cNvPicPr preferRelativeResize="0"/>
          <p:nvPr/>
        </p:nvPicPr>
        <p:blipFill>
          <a:blip r:embed="rId4">
            <a:alphaModFix/>
          </a:blip>
          <a:stretch>
            <a:fillRect/>
          </a:stretch>
        </p:blipFill>
        <p:spPr>
          <a:xfrm>
            <a:off x="4467446" y="2639000"/>
            <a:ext cx="4068529" cy="2390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8"/>
          <p:cNvSpPr txBox="1"/>
          <p:nvPr>
            <p:ph type="title"/>
          </p:nvPr>
        </p:nvSpPr>
        <p:spPr>
          <a:xfrm>
            <a:off x="311700" y="209700"/>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700"/>
              <a:t>Outputs (Equity vs. Commodity)</a:t>
            </a:r>
            <a:endParaRPr sz="3700"/>
          </a:p>
        </p:txBody>
      </p:sp>
      <p:sp>
        <p:nvSpPr>
          <p:cNvPr id="287" name="Google Shape;287;p48"/>
          <p:cNvSpPr txBox="1"/>
          <p:nvPr/>
        </p:nvSpPr>
        <p:spPr>
          <a:xfrm>
            <a:off x="731400" y="3378125"/>
            <a:ext cx="3840600" cy="1424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rgbClr val="57068C"/>
                </a:solidFill>
                <a:highlight>
                  <a:srgbClr val="FFFFFF"/>
                </a:highlight>
                <a:latin typeface="Montserrat Black"/>
                <a:ea typeface="Montserrat Black"/>
                <a:cs typeface="Montserrat Black"/>
                <a:sym typeface="Montserrat Black"/>
              </a:rPr>
              <a:t>5</a:t>
            </a:r>
            <a:r>
              <a:rPr lang="en" sz="1800">
                <a:solidFill>
                  <a:srgbClr val="57068C"/>
                </a:solidFill>
                <a:highlight>
                  <a:srgbClr val="FFFFFF"/>
                </a:highlight>
                <a:latin typeface="Montserrat Black"/>
                <a:ea typeface="Montserrat Black"/>
                <a:cs typeface="Montserrat Black"/>
                <a:sym typeface="Montserrat Black"/>
              </a:rPr>
              <a:t> Year</a:t>
            </a:r>
            <a:endParaRPr sz="1300">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None/>
            </a:pPr>
            <a:r>
              <a:rPr lang="en" sz="1300">
                <a:highlight>
                  <a:schemeClr val="lt1"/>
                </a:highlight>
                <a:latin typeface="Montserrat"/>
                <a:ea typeface="Montserrat"/>
                <a:cs typeface="Montserrat"/>
                <a:sym typeface="Montserrat"/>
              </a:rPr>
              <a:t>Almost similar results for both the portfolios.</a:t>
            </a:r>
            <a:endParaRPr sz="1300">
              <a:highlight>
                <a:schemeClr val="lt1"/>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sz="1300">
              <a:highlight>
                <a:schemeClr val="lt1"/>
              </a:highlight>
              <a:latin typeface="Montserrat"/>
              <a:ea typeface="Montserrat"/>
              <a:cs typeface="Montserrat"/>
              <a:sym typeface="Montserrat"/>
            </a:endParaRPr>
          </a:p>
          <a:p>
            <a:pPr indent="0" lvl="0" marL="0" rtl="0" algn="l">
              <a:spcBef>
                <a:spcPts val="0"/>
              </a:spcBef>
              <a:spcAft>
                <a:spcPts val="0"/>
              </a:spcAft>
              <a:buNone/>
            </a:pPr>
            <a:r>
              <a:t/>
            </a:r>
            <a:endParaRPr sz="1500">
              <a:latin typeface="Montserrat"/>
              <a:ea typeface="Montserrat"/>
              <a:cs typeface="Montserrat"/>
              <a:sym typeface="Montserrat"/>
            </a:endParaRPr>
          </a:p>
        </p:txBody>
      </p:sp>
      <p:pic>
        <p:nvPicPr>
          <p:cNvPr id="288" name="Google Shape;288;p48"/>
          <p:cNvPicPr preferRelativeResize="0"/>
          <p:nvPr/>
        </p:nvPicPr>
        <p:blipFill>
          <a:blip r:embed="rId3">
            <a:alphaModFix/>
          </a:blip>
          <a:stretch>
            <a:fillRect/>
          </a:stretch>
        </p:blipFill>
        <p:spPr>
          <a:xfrm>
            <a:off x="496775" y="831450"/>
            <a:ext cx="5943600" cy="2324100"/>
          </a:xfrm>
          <a:prstGeom prst="rect">
            <a:avLst/>
          </a:prstGeom>
          <a:noFill/>
          <a:ln>
            <a:noFill/>
          </a:ln>
        </p:spPr>
      </p:pic>
      <p:pic>
        <p:nvPicPr>
          <p:cNvPr id="289" name="Google Shape;289;p48"/>
          <p:cNvPicPr preferRelativeResize="0"/>
          <p:nvPr/>
        </p:nvPicPr>
        <p:blipFill>
          <a:blip r:embed="rId4">
            <a:alphaModFix/>
          </a:blip>
          <a:stretch>
            <a:fillRect/>
          </a:stretch>
        </p:blipFill>
        <p:spPr>
          <a:xfrm>
            <a:off x="4116300" y="2514000"/>
            <a:ext cx="4352699" cy="23780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9"/>
          <p:cNvSpPr txBox="1"/>
          <p:nvPr>
            <p:ph type="title"/>
          </p:nvPr>
        </p:nvSpPr>
        <p:spPr>
          <a:xfrm>
            <a:off x="311700" y="209700"/>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700"/>
              <a:t>Outputs (Equity vs. Commodity)</a:t>
            </a:r>
            <a:endParaRPr sz="3700"/>
          </a:p>
        </p:txBody>
      </p:sp>
      <p:sp>
        <p:nvSpPr>
          <p:cNvPr id="295" name="Google Shape;295;p49"/>
          <p:cNvSpPr txBox="1"/>
          <p:nvPr/>
        </p:nvSpPr>
        <p:spPr>
          <a:xfrm>
            <a:off x="619325" y="3355700"/>
            <a:ext cx="3709800" cy="165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rgbClr val="57068C"/>
                </a:solidFill>
                <a:highlight>
                  <a:srgbClr val="FFFFFF"/>
                </a:highlight>
                <a:latin typeface="Montserrat Black"/>
                <a:ea typeface="Montserrat Black"/>
                <a:cs typeface="Montserrat Black"/>
                <a:sym typeface="Montserrat Black"/>
              </a:rPr>
              <a:t>10</a:t>
            </a:r>
            <a:r>
              <a:rPr lang="en" sz="1800">
                <a:solidFill>
                  <a:srgbClr val="57068C"/>
                </a:solidFill>
                <a:highlight>
                  <a:srgbClr val="FFFFFF"/>
                </a:highlight>
                <a:latin typeface="Montserrat Black"/>
                <a:ea typeface="Montserrat Black"/>
                <a:cs typeface="Montserrat Black"/>
                <a:sym typeface="Montserrat Black"/>
              </a:rPr>
              <a:t> Year</a:t>
            </a:r>
            <a:endParaRPr sz="1300">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None/>
            </a:pPr>
            <a:r>
              <a:rPr lang="en" sz="1300">
                <a:highlight>
                  <a:schemeClr val="lt1"/>
                </a:highlight>
                <a:latin typeface="Montserrat"/>
                <a:ea typeface="Montserrat"/>
                <a:cs typeface="Montserrat"/>
                <a:sym typeface="Montserrat"/>
              </a:rPr>
              <a:t>3% rise in returns as 99% weightage is given to equities in the optimal risky portfolio.</a:t>
            </a:r>
            <a:endParaRPr sz="1300">
              <a:highlight>
                <a:schemeClr val="lt1"/>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sz="1300">
              <a:highlight>
                <a:schemeClr val="lt1"/>
              </a:highlight>
              <a:latin typeface="Montserrat"/>
              <a:ea typeface="Montserrat"/>
              <a:cs typeface="Montserrat"/>
              <a:sym typeface="Montserrat"/>
            </a:endParaRPr>
          </a:p>
          <a:p>
            <a:pPr indent="0" lvl="0" marL="0" rtl="0" algn="l">
              <a:spcBef>
                <a:spcPts val="0"/>
              </a:spcBef>
              <a:spcAft>
                <a:spcPts val="0"/>
              </a:spcAft>
              <a:buNone/>
            </a:pPr>
            <a:r>
              <a:t/>
            </a:r>
            <a:endParaRPr sz="1500">
              <a:latin typeface="Montserrat"/>
              <a:ea typeface="Montserrat"/>
              <a:cs typeface="Montserrat"/>
              <a:sym typeface="Montserrat"/>
            </a:endParaRPr>
          </a:p>
        </p:txBody>
      </p:sp>
      <p:pic>
        <p:nvPicPr>
          <p:cNvPr id="296" name="Google Shape;296;p49"/>
          <p:cNvPicPr preferRelativeResize="0"/>
          <p:nvPr/>
        </p:nvPicPr>
        <p:blipFill>
          <a:blip r:embed="rId3">
            <a:alphaModFix/>
          </a:blip>
          <a:stretch>
            <a:fillRect/>
          </a:stretch>
        </p:blipFill>
        <p:spPr>
          <a:xfrm>
            <a:off x="573725" y="782400"/>
            <a:ext cx="5943600" cy="2552700"/>
          </a:xfrm>
          <a:prstGeom prst="rect">
            <a:avLst/>
          </a:prstGeom>
          <a:noFill/>
          <a:ln>
            <a:noFill/>
          </a:ln>
        </p:spPr>
      </p:pic>
      <p:pic>
        <p:nvPicPr>
          <p:cNvPr id="297" name="Google Shape;297;p49"/>
          <p:cNvPicPr preferRelativeResize="0"/>
          <p:nvPr/>
        </p:nvPicPr>
        <p:blipFill>
          <a:blip r:embed="rId4">
            <a:alphaModFix/>
          </a:blip>
          <a:stretch>
            <a:fillRect/>
          </a:stretch>
        </p:blipFill>
        <p:spPr>
          <a:xfrm>
            <a:off x="4391303" y="2639000"/>
            <a:ext cx="4149698" cy="2324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222050" y="1230900"/>
            <a:ext cx="4051200" cy="3199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Introduction</a:t>
            </a:r>
            <a:endParaRPr/>
          </a:p>
        </p:txBody>
      </p:sp>
      <p:sp>
        <p:nvSpPr>
          <p:cNvPr id="133" name="Google Shape;133;p23"/>
          <p:cNvSpPr txBox="1"/>
          <p:nvPr>
            <p:ph idx="1" type="body"/>
          </p:nvPr>
        </p:nvSpPr>
        <p:spPr>
          <a:xfrm>
            <a:off x="4665375" y="1175675"/>
            <a:ext cx="3642300" cy="3123300"/>
          </a:xfrm>
          <a:prstGeom prst="rect">
            <a:avLst/>
          </a:prstGeom>
        </p:spPr>
        <p:txBody>
          <a:bodyPr anchorCtr="0" anchor="t" bIns="91425" lIns="91425" spcFirstLastPara="1" rIns="91425" wrap="square" tIns="91425">
            <a:noAutofit/>
          </a:bodyPr>
          <a:lstStyle/>
          <a:p>
            <a:pPr indent="0" lvl="0" marL="457200" rtl="0" algn="l">
              <a:lnSpc>
                <a:spcPct val="113000"/>
              </a:lnSpc>
              <a:spcBef>
                <a:spcPts val="0"/>
              </a:spcBef>
              <a:spcAft>
                <a:spcPts val="0"/>
              </a:spcAft>
              <a:buNone/>
            </a:pPr>
            <a:r>
              <a:rPr lang="en" sz="1200">
                <a:solidFill>
                  <a:srgbClr val="000000"/>
                </a:solidFill>
              </a:rPr>
              <a:t>●      From the outbreak of the COVID-19, the global recession in early 2020 led to a widespread collapse in commodity prices.</a:t>
            </a:r>
            <a:endParaRPr sz="1200">
              <a:solidFill>
                <a:srgbClr val="000000"/>
              </a:solidFill>
            </a:endParaRPr>
          </a:p>
          <a:p>
            <a:pPr indent="0" lvl="0" marL="457200" rtl="0" algn="l">
              <a:lnSpc>
                <a:spcPct val="113000"/>
              </a:lnSpc>
              <a:spcBef>
                <a:spcPts val="0"/>
              </a:spcBef>
              <a:spcAft>
                <a:spcPts val="0"/>
              </a:spcAft>
              <a:buNone/>
            </a:pPr>
            <a:r>
              <a:rPr lang="en" sz="1200">
                <a:solidFill>
                  <a:srgbClr val="000000"/>
                </a:solidFill>
              </a:rPr>
              <a:t>●      The collapse was followed by a synchronized sharp rebound in prices.</a:t>
            </a:r>
            <a:endParaRPr sz="1200">
              <a:solidFill>
                <a:srgbClr val="000000"/>
              </a:solidFill>
            </a:endParaRPr>
          </a:p>
          <a:p>
            <a:pPr indent="0" lvl="0" marL="457200" rtl="0" algn="l">
              <a:lnSpc>
                <a:spcPct val="113000"/>
              </a:lnSpc>
              <a:spcBef>
                <a:spcPts val="0"/>
              </a:spcBef>
              <a:spcAft>
                <a:spcPts val="0"/>
              </a:spcAft>
              <a:buNone/>
            </a:pPr>
            <a:r>
              <a:rPr lang="en" sz="1200">
                <a:solidFill>
                  <a:srgbClr val="000000"/>
                </a:solidFill>
              </a:rPr>
              <a:t>●      Nowadays, with inflationary pressure rising sharply, the Fed has raised interest rates three times in the hope of fighting inflation and high prices</a:t>
            </a:r>
            <a:endParaRPr sz="1200">
              <a:solidFill>
                <a:srgbClr val="000000"/>
              </a:solidFill>
            </a:endParaRPr>
          </a:p>
          <a:p>
            <a:pPr indent="0" lvl="0" marL="0" rtl="0" algn="l">
              <a:spcBef>
                <a:spcPts val="0"/>
              </a:spcBef>
              <a:spcAft>
                <a:spcPts val="0"/>
              </a:spcAft>
              <a:buNone/>
            </a:pPr>
            <a:r>
              <a:t/>
            </a:r>
            <a:endParaRPr sz="1200">
              <a:solidFill>
                <a:schemeClr val="dk2"/>
              </a:solidFill>
            </a:endParaRPr>
          </a:p>
          <a:p>
            <a:pPr indent="0" lvl="0" marL="0" rtl="0" algn="l">
              <a:spcBef>
                <a:spcPts val="1600"/>
              </a:spcBef>
              <a:spcAft>
                <a:spcPts val="16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0"/>
          <p:cNvSpPr txBox="1"/>
          <p:nvPr>
            <p:ph type="title"/>
          </p:nvPr>
        </p:nvSpPr>
        <p:spPr>
          <a:xfrm>
            <a:off x="311700" y="1152475"/>
            <a:ext cx="3446100" cy="3199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Conclusion</a:t>
            </a:r>
            <a:endParaRPr/>
          </a:p>
        </p:txBody>
      </p:sp>
      <p:sp>
        <p:nvSpPr>
          <p:cNvPr id="303" name="Google Shape;303;p50"/>
          <p:cNvSpPr txBox="1"/>
          <p:nvPr>
            <p:ph idx="1" type="body"/>
          </p:nvPr>
        </p:nvSpPr>
        <p:spPr>
          <a:xfrm>
            <a:off x="4114800" y="1175683"/>
            <a:ext cx="4192800" cy="3123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000000"/>
                </a:solidFill>
                <a:highlight>
                  <a:srgbClr val="FFFFFF"/>
                </a:highlight>
              </a:rPr>
              <a:t>Commodities have a larger short term return and are more volatile than equities which have a larger long term return.</a:t>
            </a:r>
            <a:endParaRPr sz="1600">
              <a:solidFill>
                <a:srgbClr val="000000"/>
              </a:solidFill>
              <a:highlight>
                <a:srgbClr val="FFFFFF"/>
              </a:highlight>
            </a:endParaRPr>
          </a:p>
          <a:p>
            <a:pPr indent="0" lvl="0" marL="0" rtl="0" algn="l">
              <a:lnSpc>
                <a:spcPct val="115000"/>
              </a:lnSpc>
              <a:spcBef>
                <a:spcPts val="0"/>
              </a:spcBef>
              <a:spcAft>
                <a:spcPts val="0"/>
              </a:spcAft>
              <a:buNone/>
            </a:pPr>
            <a:r>
              <a:rPr b="1" lang="en" sz="1600">
                <a:solidFill>
                  <a:srgbClr val="000000"/>
                </a:solidFill>
                <a:highlight>
                  <a:srgbClr val="FFFFFF"/>
                </a:highlight>
              </a:rPr>
              <a:t> </a:t>
            </a:r>
            <a:endParaRPr b="1" sz="1600">
              <a:solidFill>
                <a:srgbClr val="000000"/>
              </a:solidFill>
              <a:highlight>
                <a:srgbClr val="FFFFFF"/>
              </a:highlight>
            </a:endParaRPr>
          </a:p>
          <a:p>
            <a:pPr indent="0" lvl="0" marL="0" rtl="0" algn="l">
              <a:spcBef>
                <a:spcPts val="0"/>
              </a:spcBef>
              <a:spcAft>
                <a:spcPts val="1600"/>
              </a:spcAft>
              <a:buNone/>
            </a:pPr>
            <a:r>
              <a:t/>
            </a:r>
            <a:endParaRPr sz="1600"/>
          </a:p>
        </p:txBody>
      </p:sp>
      <p:pic>
        <p:nvPicPr>
          <p:cNvPr id="304" name="Google Shape;304;p50"/>
          <p:cNvPicPr preferRelativeResize="0"/>
          <p:nvPr/>
        </p:nvPicPr>
        <p:blipFill rotWithShape="1">
          <a:blip r:embed="rId3">
            <a:alphaModFix/>
          </a:blip>
          <a:srcRect b="0" l="6533" r="0" t="0"/>
          <a:stretch/>
        </p:blipFill>
        <p:spPr>
          <a:xfrm>
            <a:off x="4114803" y="2802800"/>
            <a:ext cx="3128500" cy="11335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1"/>
          <p:cNvSpPr txBox="1"/>
          <p:nvPr>
            <p:ph type="title"/>
          </p:nvPr>
        </p:nvSpPr>
        <p:spPr>
          <a:xfrm>
            <a:off x="311700" y="75225"/>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700"/>
              <a:t>Outputs (Commodities)</a:t>
            </a:r>
            <a:endParaRPr sz="3700"/>
          </a:p>
        </p:txBody>
      </p:sp>
      <p:sp>
        <p:nvSpPr>
          <p:cNvPr id="310" name="Google Shape;310;p51"/>
          <p:cNvSpPr txBox="1"/>
          <p:nvPr/>
        </p:nvSpPr>
        <p:spPr>
          <a:xfrm>
            <a:off x="6406800" y="647925"/>
            <a:ext cx="2539200" cy="168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rgbClr val="57068C"/>
                </a:solidFill>
                <a:highlight>
                  <a:srgbClr val="FFFFFF"/>
                </a:highlight>
                <a:latin typeface="Montserrat Black"/>
                <a:ea typeface="Montserrat Black"/>
                <a:cs typeface="Montserrat Black"/>
                <a:sym typeface="Montserrat Black"/>
              </a:rPr>
              <a:t>1 Year</a:t>
            </a:r>
            <a:endParaRPr sz="1600">
              <a:solidFill>
                <a:srgbClr val="57068C"/>
              </a:solidFill>
              <a:highlight>
                <a:srgbClr val="FFFFFF"/>
              </a:highlight>
              <a:latin typeface="Montserrat Black"/>
              <a:ea typeface="Montserrat Black"/>
              <a:cs typeface="Montserrat Black"/>
              <a:sym typeface="Montserrat Black"/>
            </a:endParaRPr>
          </a:p>
          <a:p>
            <a:pPr indent="0" lvl="0" marL="0" rtl="0" algn="l">
              <a:lnSpc>
                <a:spcPct val="115000"/>
              </a:lnSpc>
              <a:spcBef>
                <a:spcPts val="0"/>
              </a:spcBef>
              <a:spcAft>
                <a:spcPts val="0"/>
              </a:spcAft>
              <a:buNone/>
            </a:pPr>
            <a:r>
              <a:t/>
            </a:r>
            <a:endParaRPr b="1" sz="1100">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None/>
            </a:pPr>
            <a:r>
              <a:rPr lang="en" sz="1200">
                <a:highlight>
                  <a:srgbClr val="FFFFFF"/>
                </a:highlight>
                <a:latin typeface="Montserrat"/>
                <a:ea typeface="Montserrat"/>
                <a:cs typeface="Montserrat"/>
                <a:sym typeface="Montserrat"/>
              </a:rPr>
              <a:t>A 16% and 14% rise in returns and volatility as there is significant weightage rise in natural gas and corn.</a:t>
            </a:r>
            <a:endParaRPr sz="1200">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sz="1100">
              <a:highlight>
                <a:srgbClr val="FFFFFF"/>
              </a:highlight>
              <a:latin typeface="Montserrat"/>
              <a:ea typeface="Montserrat"/>
              <a:cs typeface="Montserrat"/>
              <a:sym typeface="Montserrat"/>
            </a:endParaRPr>
          </a:p>
        </p:txBody>
      </p:sp>
      <p:pic>
        <p:nvPicPr>
          <p:cNvPr id="311" name="Google Shape;311;p51"/>
          <p:cNvPicPr preferRelativeResize="0"/>
          <p:nvPr/>
        </p:nvPicPr>
        <p:blipFill>
          <a:blip r:embed="rId3">
            <a:alphaModFix/>
          </a:blip>
          <a:stretch>
            <a:fillRect/>
          </a:stretch>
        </p:blipFill>
        <p:spPr>
          <a:xfrm>
            <a:off x="152400" y="800325"/>
            <a:ext cx="6130675" cy="3566400"/>
          </a:xfrm>
          <a:prstGeom prst="rect">
            <a:avLst/>
          </a:prstGeom>
          <a:noFill/>
          <a:ln>
            <a:noFill/>
          </a:ln>
        </p:spPr>
      </p:pic>
      <p:pic>
        <p:nvPicPr>
          <p:cNvPr id="312" name="Google Shape;312;p51"/>
          <p:cNvPicPr preferRelativeResize="0"/>
          <p:nvPr/>
        </p:nvPicPr>
        <p:blipFill>
          <a:blip r:embed="rId4">
            <a:alphaModFix/>
          </a:blip>
          <a:stretch>
            <a:fillRect/>
          </a:stretch>
        </p:blipFill>
        <p:spPr>
          <a:xfrm>
            <a:off x="4788625" y="2393300"/>
            <a:ext cx="4200376" cy="2597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2"/>
          <p:cNvSpPr txBox="1"/>
          <p:nvPr>
            <p:ph type="title"/>
          </p:nvPr>
        </p:nvSpPr>
        <p:spPr>
          <a:xfrm>
            <a:off x="311700" y="75225"/>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700"/>
              <a:t>Outputs (Commodities)</a:t>
            </a:r>
            <a:endParaRPr sz="3700"/>
          </a:p>
        </p:txBody>
      </p:sp>
      <p:sp>
        <p:nvSpPr>
          <p:cNvPr id="318" name="Google Shape;318;p52"/>
          <p:cNvSpPr txBox="1"/>
          <p:nvPr/>
        </p:nvSpPr>
        <p:spPr>
          <a:xfrm>
            <a:off x="6581600" y="708200"/>
            <a:ext cx="2353200" cy="187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rgbClr val="57068C"/>
                </a:solidFill>
                <a:highlight>
                  <a:srgbClr val="FFFFFF"/>
                </a:highlight>
                <a:latin typeface="Montserrat Black"/>
                <a:ea typeface="Montserrat Black"/>
                <a:cs typeface="Montserrat Black"/>
                <a:sym typeface="Montserrat Black"/>
              </a:rPr>
              <a:t>2</a:t>
            </a:r>
            <a:r>
              <a:rPr lang="en" sz="1600">
                <a:solidFill>
                  <a:srgbClr val="57068C"/>
                </a:solidFill>
                <a:highlight>
                  <a:srgbClr val="FFFFFF"/>
                </a:highlight>
                <a:latin typeface="Montserrat Black"/>
                <a:ea typeface="Montserrat Black"/>
                <a:cs typeface="Montserrat Black"/>
                <a:sym typeface="Montserrat Black"/>
              </a:rPr>
              <a:t> Year</a:t>
            </a:r>
            <a:endParaRPr sz="1600">
              <a:solidFill>
                <a:srgbClr val="57068C"/>
              </a:solidFill>
              <a:highlight>
                <a:srgbClr val="FFFFFF"/>
              </a:highlight>
              <a:latin typeface="Montserrat Black"/>
              <a:ea typeface="Montserrat Black"/>
              <a:cs typeface="Montserrat Black"/>
              <a:sym typeface="Montserrat Black"/>
            </a:endParaRPr>
          </a:p>
          <a:p>
            <a:pPr indent="0" lvl="0" marL="0" rtl="0" algn="l">
              <a:lnSpc>
                <a:spcPct val="115000"/>
              </a:lnSpc>
              <a:spcBef>
                <a:spcPts val="0"/>
              </a:spcBef>
              <a:spcAft>
                <a:spcPts val="0"/>
              </a:spcAft>
              <a:buNone/>
            </a:pPr>
            <a:r>
              <a:t/>
            </a:r>
            <a:endParaRPr b="1" sz="1100">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None/>
            </a:pPr>
            <a:r>
              <a:rPr lang="en" sz="1200">
                <a:highlight>
                  <a:srgbClr val="FFFFFF"/>
                </a:highlight>
                <a:latin typeface="Montserrat"/>
                <a:ea typeface="Montserrat"/>
                <a:cs typeface="Montserrat"/>
                <a:sym typeface="Montserrat"/>
              </a:rPr>
              <a:t>A 14% and 6% rise in returns and volatility as weightage is transferred from gold to natural gas and crude oil.</a:t>
            </a:r>
            <a:endParaRPr sz="1200">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sz="1100">
              <a:highlight>
                <a:schemeClr val="lt1"/>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sz="1100">
              <a:highlight>
                <a:srgbClr val="FFFFFF"/>
              </a:highlight>
              <a:latin typeface="Montserrat"/>
              <a:ea typeface="Montserrat"/>
              <a:cs typeface="Montserrat"/>
              <a:sym typeface="Montserrat"/>
            </a:endParaRPr>
          </a:p>
        </p:txBody>
      </p:sp>
      <p:pic>
        <p:nvPicPr>
          <p:cNvPr id="319" name="Google Shape;319;p52"/>
          <p:cNvPicPr preferRelativeResize="0"/>
          <p:nvPr/>
        </p:nvPicPr>
        <p:blipFill>
          <a:blip r:embed="rId3">
            <a:alphaModFix/>
          </a:blip>
          <a:stretch>
            <a:fillRect/>
          </a:stretch>
        </p:blipFill>
        <p:spPr>
          <a:xfrm>
            <a:off x="152400" y="800325"/>
            <a:ext cx="6292725" cy="3630425"/>
          </a:xfrm>
          <a:prstGeom prst="rect">
            <a:avLst/>
          </a:prstGeom>
          <a:noFill/>
          <a:ln>
            <a:noFill/>
          </a:ln>
        </p:spPr>
      </p:pic>
      <p:pic>
        <p:nvPicPr>
          <p:cNvPr id="320" name="Google Shape;320;p52"/>
          <p:cNvPicPr preferRelativeResize="0"/>
          <p:nvPr/>
        </p:nvPicPr>
        <p:blipFill>
          <a:blip r:embed="rId4">
            <a:alphaModFix/>
          </a:blip>
          <a:stretch>
            <a:fillRect/>
          </a:stretch>
        </p:blipFill>
        <p:spPr>
          <a:xfrm>
            <a:off x="4431975" y="2304584"/>
            <a:ext cx="4304626" cy="268651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3"/>
          <p:cNvSpPr txBox="1"/>
          <p:nvPr>
            <p:ph type="title"/>
          </p:nvPr>
        </p:nvSpPr>
        <p:spPr>
          <a:xfrm>
            <a:off x="311700" y="75225"/>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700"/>
              <a:t>Outputs (Commodities)</a:t>
            </a:r>
            <a:endParaRPr sz="3700"/>
          </a:p>
        </p:txBody>
      </p:sp>
      <p:sp>
        <p:nvSpPr>
          <p:cNvPr id="326" name="Google Shape;326;p53"/>
          <p:cNvSpPr txBox="1"/>
          <p:nvPr/>
        </p:nvSpPr>
        <p:spPr>
          <a:xfrm>
            <a:off x="6794500" y="831475"/>
            <a:ext cx="2151600" cy="208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rgbClr val="57068C"/>
                </a:solidFill>
                <a:highlight>
                  <a:srgbClr val="FFFFFF"/>
                </a:highlight>
                <a:latin typeface="Montserrat Black"/>
                <a:ea typeface="Montserrat Black"/>
                <a:cs typeface="Montserrat Black"/>
                <a:sym typeface="Montserrat Black"/>
              </a:rPr>
              <a:t>3</a:t>
            </a:r>
            <a:r>
              <a:rPr lang="en" sz="1600">
                <a:solidFill>
                  <a:srgbClr val="57068C"/>
                </a:solidFill>
                <a:highlight>
                  <a:srgbClr val="FFFFFF"/>
                </a:highlight>
                <a:latin typeface="Montserrat Black"/>
                <a:ea typeface="Montserrat Black"/>
                <a:cs typeface="Montserrat Black"/>
                <a:sym typeface="Montserrat Black"/>
              </a:rPr>
              <a:t> Year</a:t>
            </a:r>
            <a:endParaRPr sz="1600">
              <a:solidFill>
                <a:srgbClr val="57068C"/>
              </a:solidFill>
              <a:highlight>
                <a:srgbClr val="FFFFFF"/>
              </a:highlight>
              <a:latin typeface="Montserrat Black"/>
              <a:ea typeface="Montserrat Black"/>
              <a:cs typeface="Montserrat Black"/>
              <a:sym typeface="Montserrat Black"/>
            </a:endParaRPr>
          </a:p>
          <a:p>
            <a:pPr indent="0" lvl="0" marL="0" rtl="0" algn="l">
              <a:lnSpc>
                <a:spcPct val="115000"/>
              </a:lnSpc>
              <a:spcBef>
                <a:spcPts val="0"/>
              </a:spcBef>
              <a:spcAft>
                <a:spcPts val="0"/>
              </a:spcAft>
              <a:buNone/>
            </a:pPr>
            <a:r>
              <a:t/>
            </a:r>
            <a:endParaRPr b="1" sz="1100">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None/>
            </a:pPr>
            <a:r>
              <a:rPr lang="en" sz="1200">
                <a:highlight>
                  <a:srgbClr val="FFFFFF"/>
                </a:highlight>
                <a:latin typeface="Montserrat"/>
                <a:ea typeface="Montserrat"/>
                <a:cs typeface="Montserrat"/>
                <a:sym typeface="Montserrat"/>
              </a:rPr>
              <a:t>9% and 8% rise in returns and volatility as significant weightage is transferred from gold to corn.</a:t>
            </a:r>
            <a:endParaRPr sz="1200">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sz="1100">
              <a:highlight>
                <a:schemeClr val="lt1"/>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sz="1100">
              <a:highlight>
                <a:schemeClr val="lt1"/>
              </a:highlight>
              <a:latin typeface="Montserrat"/>
              <a:ea typeface="Montserrat"/>
              <a:cs typeface="Montserrat"/>
              <a:sym typeface="Montserrat"/>
            </a:endParaRPr>
          </a:p>
        </p:txBody>
      </p:sp>
      <p:pic>
        <p:nvPicPr>
          <p:cNvPr id="327" name="Google Shape;327;p53"/>
          <p:cNvPicPr preferRelativeResize="0"/>
          <p:nvPr/>
        </p:nvPicPr>
        <p:blipFill>
          <a:blip r:embed="rId3">
            <a:alphaModFix/>
          </a:blip>
          <a:stretch>
            <a:fillRect/>
          </a:stretch>
        </p:blipFill>
        <p:spPr>
          <a:xfrm>
            <a:off x="152400" y="800325"/>
            <a:ext cx="6544649" cy="3566000"/>
          </a:xfrm>
          <a:prstGeom prst="rect">
            <a:avLst/>
          </a:prstGeom>
          <a:noFill/>
          <a:ln>
            <a:noFill/>
          </a:ln>
        </p:spPr>
      </p:pic>
      <p:pic>
        <p:nvPicPr>
          <p:cNvPr id="328" name="Google Shape;328;p53"/>
          <p:cNvPicPr preferRelativeResize="0"/>
          <p:nvPr/>
        </p:nvPicPr>
        <p:blipFill>
          <a:blip r:embed="rId4">
            <a:alphaModFix/>
          </a:blip>
          <a:stretch>
            <a:fillRect/>
          </a:stretch>
        </p:blipFill>
        <p:spPr>
          <a:xfrm>
            <a:off x="4710175" y="2434804"/>
            <a:ext cx="4235924" cy="255629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4"/>
          <p:cNvSpPr txBox="1"/>
          <p:nvPr>
            <p:ph type="title"/>
          </p:nvPr>
        </p:nvSpPr>
        <p:spPr>
          <a:xfrm>
            <a:off x="311700" y="75225"/>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700"/>
              <a:t>Outputs (Commodities)</a:t>
            </a:r>
            <a:endParaRPr sz="3700"/>
          </a:p>
        </p:txBody>
      </p:sp>
      <p:sp>
        <p:nvSpPr>
          <p:cNvPr id="334" name="Google Shape;334;p54"/>
          <p:cNvSpPr txBox="1"/>
          <p:nvPr/>
        </p:nvSpPr>
        <p:spPr>
          <a:xfrm>
            <a:off x="6839325" y="853875"/>
            <a:ext cx="2017200" cy="251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rgbClr val="57068C"/>
                </a:solidFill>
                <a:highlight>
                  <a:srgbClr val="FFFFFF"/>
                </a:highlight>
                <a:latin typeface="Montserrat Black"/>
                <a:ea typeface="Montserrat Black"/>
                <a:cs typeface="Montserrat Black"/>
                <a:sym typeface="Montserrat Black"/>
              </a:rPr>
              <a:t>5</a:t>
            </a:r>
            <a:r>
              <a:rPr lang="en" sz="1600">
                <a:solidFill>
                  <a:srgbClr val="57068C"/>
                </a:solidFill>
                <a:highlight>
                  <a:srgbClr val="FFFFFF"/>
                </a:highlight>
                <a:latin typeface="Montserrat Black"/>
                <a:ea typeface="Montserrat Black"/>
                <a:cs typeface="Montserrat Black"/>
                <a:sym typeface="Montserrat Black"/>
              </a:rPr>
              <a:t> Year</a:t>
            </a:r>
            <a:endParaRPr sz="1600">
              <a:solidFill>
                <a:srgbClr val="57068C"/>
              </a:solidFill>
              <a:highlight>
                <a:srgbClr val="FFFFFF"/>
              </a:highlight>
              <a:latin typeface="Montserrat Black"/>
              <a:ea typeface="Montserrat Black"/>
              <a:cs typeface="Montserrat Black"/>
              <a:sym typeface="Montserrat Black"/>
            </a:endParaRPr>
          </a:p>
          <a:p>
            <a:pPr indent="0" lvl="0" marL="0" rtl="0" algn="l">
              <a:lnSpc>
                <a:spcPct val="115000"/>
              </a:lnSpc>
              <a:spcBef>
                <a:spcPts val="0"/>
              </a:spcBef>
              <a:spcAft>
                <a:spcPts val="0"/>
              </a:spcAft>
              <a:buNone/>
            </a:pPr>
            <a:r>
              <a:t/>
            </a:r>
            <a:endParaRPr b="1" sz="1100">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None/>
            </a:pPr>
            <a:r>
              <a:rPr lang="en" sz="1200">
                <a:highlight>
                  <a:srgbClr val="FFFFFF"/>
                </a:highlight>
                <a:latin typeface="Montserrat"/>
                <a:ea typeface="Montserrat"/>
                <a:cs typeface="Montserrat"/>
                <a:sym typeface="Montserrat"/>
              </a:rPr>
              <a:t>3% and 6% rise in returns and volatility as there is a significant transfer from live cattle to corn</a:t>
            </a:r>
            <a:endParaRPr sz="1200">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sz="1100">
              <a:highlight>
                <a:schemeClr val="lt1"/>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sz="1300">
              <a:highlight>
                <a:schemeClr val="lt1"/>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sz="1100">
              <a:highlight>
                <a:schemeClr val="lt1"/>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sz="1100">
              <a:highlight>
                <a:schemeClr val="lt1"/>
              </a:highlight>
              <a:latin typeface="Montserrat"/>
              <a:ea typeface="Montserrat"/>
              <a:cs typeface="Montserrat"/>
              <a:sym typeface="Montserrat"/>
            </a:endParaRPr>
          </a:p>
        </p:txBody>
      </p:sp>
      <p:pic>
        <p:nvPicPr>
          <p:cNvPr id="335" name="Google Shape;335;p54"/>
          <p:cNvPicPr preferRelativeResize="0"/>
          <p:nvPr/>
        </p:nvPicPr>
        <p:blipFill>
          <a:blip r:embed="rId3">
            <a:alphaModFix/>
          </a:blip>
          <a:stretch>
            <a:fillRect/>
          </a:stretch>
        </p:blipFill>
        <p:spPr>
          <a:xfrm>
            <a:off x="152400" y="800325"/>
            <a:ext cx="6327326" cy="3650375"/>
          </a:xfrm>
          <a:prstGeom prst="rect">
            <a:avLst/>
          </a:prstGeom>
          <a:noFill/>
          <a:ln>
            <a:noFill/>
          </a:ln>
        </p:spPr>
      </p:pic>
      <p:pic>
        <p:nvPicPr>
          <p:cNvPr id="336" name="Google Shape;336;p54"/>
          <p:cNvPicPr preferRelativeResize="0"/>
          <p:nvPr/>
        </p:nvPicPr>
        <p:blipFill>
          <a:blip r:embed="rId4">
            <a:alphaModFix/>
          </a:blip>
          <a:stretch>
            <a:fillRect/>
          </a:stretch>
        </p:blipFill>
        <p:spPr>
          <a:xfrm>
            <a:off x="4867075" y="2445775"/>
            <a:ext cx="4217750" cy="25453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5"/>
          <p:cNvSpPr txBox="1"/>
          <p:nvPr>
            <p:ph type="title"/>
          </p:nvPr>
        </p:nvSpPr>
        <p:spPr>
          <a:xfrm>
            <a:off x="311700" y="75225"/>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700"/>
              <a:t>Outputs (Commodities)</a:t>
            </a:r>
            <a:endParaRPr sz="3700"/>
          </a:p>
        </p:txBody>
      </p:sp>
      <p:sp>
        <p:nvSpPr>
          <p:cNvPr id="342" name="Google Shape;342;p55"/>
          <p:cNvSpPr txBox="1"/>
          <p:nvPr/>
        </p:nvSpPr>
        <p:spPr>
          <a:xfrm>
            <a:off x="6839325" y="853875"/>
            <a:ext cx="2017200" cy="187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rgbClr val="57068C"/>
                </a:solidFill>
                <a:highlight>
                  <a:srgbClr val="FFFFFF"/>
                </a:highlight>
                <a:latin typeface="Montserrat Black"/>
                <a:ea typeface="Montserrat Black"/>
                <a:cs typeface="Montserrat Black"/>
                <a:sym typeface="Montserrat Black"/>
              </a:rPr>
              <a:t>10</a:t>
            </a:r>
            <a:r>
              <a:rPr lang="en" sz="1600">
                <a:solidFill>
                  <a:srgbClr val="57068C"/>
                </a:solidFill>
                <a:highlight>
                  <a:srgbClr val="FFFFFF"/>
                </a:highlight>
                <a:latin typeface="Montserrat Black"/>
                <a:ea typeface="Montserrat Black"/>
                <a:cs typeface="Montserrat Black"/>
                <a:sym typeface="Montserrat Black"/>
              </a:rPr>
              <a:t> Year</a:t>
            </a:r>
            <a:endParaRPr sz="1600">
              <a:solidFill>
                <a:srgbClr val="57068C"/>
              </a:solidFill>
              <a:highlight>
                <a:srgbClr val="FFFFFF"/>
              </a:highlight>
              <a:latin typeface="Montserrat Black"/>
              <a:ea typeface="Montserrat Black"/>
              <a:cs typeface="Montserrat Black"/>
              <a:sym typeface="Montserrat Black"/>
            </a:endParaRPr>
          </a:p>
          <a:p>
            <a:pPr indent="0" lvl="0" marL="0" rtl="0" algn="l">
              <a:lnSpc>
                <a:spcPct val="115000"/>
              </a:lnSpc>
              <a:spcBef>
                <a:spcPts val="0"/>
              </a:spcBef>
              <a:spcAft>
                <a:spcPts val="0"/>
              </a:spcAft>
              <a:buNone/>
            </a:pPr>
            <a:r>
              <a:t/>
            </a:r>
            <a:endParaRPr b="1" sz="1100">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None/>
            </a:pPr>
            <a:r>
              <a:rPr lang="en" sz="1200">
                <a:highlight>
                  <a:srgbClr val="FFFFFF"/>
                </a:highlight>
                <a:latin typeface="Montserrat"/>
                <a:ea typeface="Montserrat"/>
                <a:cs typeface="Montserrat"/>
                <a:sym typeface="Montserrat"/>
              </a:rPr>
              <a:t>6% and 28% rise in returns and volatility as there is a significant increase in natural gas.</a:t>
            </a:r>
            <a:endParaRPr sz="1200">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sz="1100">
              <a:highlight>
                <a:schemeClr val="lt1"/>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sz="1100">
              <a:highlight>
                <a:schemeClr val="lt1"/>
              </a:highlight>
              <a:latin typeface="Montserrat"/>
              <a:ea typeface="Montserrat"/>
              <a:cs typeface="Montserrat"/>
              <a:sym typeface="Montserrat"/>
            </a:endParaRPr>
          </a:p>
        </p:txBody>
      </p:sp>
      <p:pic>
        <p:nvPicPr>
          <p:cNvPr id="343" name="Google Shape;343;p55"/>
          <p:cNvPicPr preferRelativeResize="0"/>
          <p:nvPr/>
        </p:nvPicPr>
        <p:blipFill>
          <a:blip r:embed="rId3">
            <a:alphaModFix/>
          </a:blip>
          <a:stretch>
            <a:fillRect/>
          </a:stretch>
        </p:blipFill>
        <p:spPr>
          <a:xfrm>
            <a:off x="152400" y="800325"/>
            <a:ext cx="6686924" cy="3611361"/>
          </a:xfrm>
          <a:prstGeom prst="rect">
            <a:avLst/>
          </a:prstGeom>
          <a:noFill/>
          <a:ln>
            <a:noFill/>
          </a:ln>
        </p:spPr>
      </p:pic>
      <p:pic>
        <p:nvPicPr>
          <p:cNvPr id="344" name="Google Shape;344;p55"/>
          <p:cNvPicPr preferRelativeResize="0"/>
          <p:nvPr/>
        </p:nvPicPr>
        <p:blipFill>
          <a:blip r:embed="rId4">
            <a:alphaModFix/>
          </a:blip>
          <a:stretch>
            <a:fillRect/>
          </a:stretch>
        </p:blipFill>
        <p:spPr>
          <a:xfrm>
            <a:off x="4710200" y="2529450"/>
            <a:ext cx="4146325" cy="24616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6"/>
          <p:cNvSpPr txBox="1"/>
          <p:nvPr>
            <p:ph type="title"/>
          </p:nvPr>
        </p:nvSpPr>
        <p:spPr>
          <a:xfrm>
            <a:off x="311700" y="1152475"/>
            <a:ext cx="3345900" cy="3199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Results</a:t>
            </a:r>
            <a:endParaRPr/>
          </a:p>
        </p:txBody>
      </p:sp>
      <p:sp>
        <p:nvSpPr>
          <p:cNvPr id="350" name="Google Shape;350;p56"/>
          <p:cNvSpPr txBox="1"/>
          <p:nvPr>
            <p:ph idx="1" type="body"/>
          </p:nvPr>
        </p:nvSpPr>
        <p:spPr>
          <a:xfrm>
            <a:off x="4114800" y="1175683"/>
            <a:ext cx="4192800" cy="31233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Char char="●"/>
            </a:pPr>
            <a:r>
              <a:rPr lang="en" sz="1200">
                <a:solidFill>
                  <a:srgbClr val="000000"/>
                </a:solidFill>
                <a:highlight>
                  <a:srgbClr val="FFFFFF"/>
                </a:highlight>
              </a:rPr>
              <a:t>Natural gas has the highest returns but most volatile. </a:t>
            </a:r>
            <a:endParaRPr sz="1200">
              <a:solidFill>
                <a:srgbClr val="000000"/>
              </a:solidFill>
              <a:highlight>
                <a:srgbClr val="FFFFFF"/>
              </a:highlight>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highlight>
                  <a:srgbClr val="FFFFFF"/>
                </a:highlight>
              </a:rPr>
              <a:t>Gold and Live Cattle are the least volatile commodities.</a:t>
            </a:r>
            <a:endParaRPr sz="1200">
              <a:solidFill>
                <a:srgbClr val="000000"/>
              </a:solidFill>
              <a:highlight>
                <a:srgbClr val="FFFFFF"/>
              </a:highlight>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highlight>
                  <a:srgbClr val="FFFFFF"/>
                </a:highlight>
              </a:rPr>
              <a:t>Crude oil and corn have good returns but are volatile as well.</a:t>
            </a:r>
            <a:endParaRPr sz="1200">
              <a:solidFill>
                <a:srgbClr val="000000"/>
              </a:solidFill>
              <a:highlight>
                <a:srgbClr val="FFFFFF"/>
              </a:highlight>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highlight>
                  <a:srgbClr val="FFFFFF"/>
                </a:highlight>
              </a:rPr>
              <a:t>Silver doesn’t affect the results as much.</a:t>
            </a:r>
            <a:endParaRPr sz="1300">
              <a:solidFill>
                <a:srgbClr val="000000"/>
              </a:solidFill>
              <a:highlight>
                <a:srgbClr val="FFFFFF"/>
              </a:highlight>
            </a:endParaRPr>
          </a:p>
          <a:p>
            <a:pPr indent="0" lvl="0" marL="0" rtl="0" algn="l">
              <a:spcBef>
                <a:spcPts val="0"/>
              </a:spcBef>
              <a:spcAft>
                <a:spcPts val="1600"/>
              </a:spcAft>
              <a:buNone/>
            </a:pPr>
            <a:r>
              <a:t/>
            </a:r>
            <a:endParaRPr sz="1300"/>
          </a:p>
        </p:txBody>
      </p:sp>
      <p:pic>
        <p:nvPicPr>
          <p:cNvPr id="351" name="Google Shape;351;p56"/>
          <p:cNvPicPr preferRelativeResize="0"/>
          <p:nvPr/>
        </p:nvPicPr>
        <p:blipFill>
          <a:blip r:embed="rId3">
            <a:alphaModFix/>
          </a:blip>
          <a:stretch>
            <a:fillRect/>
          </a:stretch>
        </p:blipFill>
        <p:spPr>
          <a:xfrm>
            <a:off x="4114800" y="2970625"/>
            <a:ext cx="2464350" cy="19125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7"/>
          <p:cNvSpPr txBox="1"/>
          <p:nvPr>
            <p:ph type="title"/>
          </p:nvPr>
        </p:nvSpPr>
        <p:spPr>
          <a:xfrm>
            <a:off x="311700" y="445025"/>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57" name="Google Shape;357;p57"/>
          <p:cNvSpPr txBox="1"/>
          <p:nvPr/>
        </p:nvSpPr>
        <p:spPr>
          <a:xfrm>
            <a:off x="855375" y="1344700"/>
            <a:ext cx="7575300" cy="2505900"/>
          </a:xfrm>
          <a:prstGeom prst="rect">
            <a:avLst/>
          </a:prstGeom>
          <a:noFill/>
          <a:ln>
            <a:noFill/>
          </a:ln>
        </p:spPr>
        <p:txBody>
          <a:bodyPr anchorCtr="0" anchor="t" bIns="91425" lIns="91425" spcFirstLastPara="1" rIns="91425" wrap="square" tIns="91425">
            <a:spAutoFit/>
          </a:bodyPr>
          <a:lstStyle/>
          <a:p>
            <a:pPr indent="0" lvl="0" marL="457200" rtl="0" algn="just">
              <a:lnSpc>
                <a:spcPct val="106000"/>
              </a:lnSpc>
              <a:spcBef>
                <a:spcPts val="0"/>
              </a:spcBef>
              <a:spcAft>
                <a:spcPts val="0"/>
              </a:spcAft>
              <a:buNone/>
            </a:pPr>
            <a:r>
              <a:rPr lang="en" sz="1300">
                <a:highlight>
                  <a:srgbClr val="FFFFFF"/>
                </a:highlight>
                <a:latin typeface="Montserrat"/>
                <a:ea typeface="Montserrat"/>
                <a:cs typeface="Montserrat"/>
                <a:sym typeface="Montserrat"/>
              </a:rPr>
              <a:t>●    We can conclude that commodities and equities move in the opposite direction.</a:t>
            </a:r>
            <a:endParaRPr sz="1300">
              <a:highlight>
                <a:srgbClr val="FFFFFF"/>
              </a:highlight>
              <a:latin typeface="Montserrat"/>
              <a:ea typeface="Montserrat"/>
              <a:cs typeface="Montserrat"/>
              <a:sym typeface="Montserrat"/>
            </a:endParaRPr>
          </a:p>
          <a:p>
            <a:pPr indent="0" lvl="0" marL="457200" rtl="0" algn="just">
              <a:lnSpc>
                <a:spcPct val="106000"/>
              </a:lnSpc>
              <a:spcBef>
                <a:spcPts val="0"/>
              </a:spcBef>
              <a:spcAft>
                <a:spcPts val="0"/>
              </a:spcAft>
              <a:buNone/>
            </a:pPr>
            <a:r>
              <a:rPr lang="en" sz="1300">
                <a:highlight>
                  <a:srgbClr val="FFFFFF"/>
                </a:highlight>
                <a:latin typeface="Montserrat"/>
                <a:ea typeface="Montserrat"/>
                <a:cs typeface="Montserrat"/>
                <a:sym typeface="Montserrat"/>
              </a:rPr>
              <a:t>●   Commodities are preferred when equity prices are falling and markets are highly volatile, which has been seen in the past 1-2 years with the S&amp;P 500 down 17.5% this year. (Refer to results for 1 and 2 year graphs).</a:t>
            </a:r>
            <a:endParaRPr sz="1300">
              <a:highlight>
                <a:srgbClr val="FFFFFF"/>
              </a:highlight>
              <a:latin typeface="Montserrat"/>
              <a:ea typeface="Montserrat"/>
              <a:cs typeface="Montserrat"/>
              <a:sym typeface="Montserrat"/>
            </a:endParaRPr>
          </a:p>
          <a:p>
            <a:pPr indent="0" lvl="0" marL="457200" rtl="0" algn="just">
              <a:lnSpc>
                <a:spcPct val="106000"/>
              </a:lnSpc>
              <a:spcBef>
                <a:spcPts val="0"/>
              </a:spcBef>
              <a:spcAft>
                <a:spcPts val="0"/>
              </a:spcAft>
              <a:buNone/>
            </a:pPr>
            <a:r>
              <a:rPr lang="en" sz="1300">
                <a:highlight>
                  <a:srgbClr val="FFFFFF"/>
                </a:highlight>
                <a:latin typeface="Montserrat"/>
                <a:ea typeface="Montserrat"/>
                <a:cs typeface="Montserrat"/>
                <a:sym typeface="Montserrat"/>
              </a:rPr>
              <a:t>●  Over the long run, equities have given a great return (53.5%) and thus, a mix of both these assets is preferred. (Refer to results for 5 and 10 year graphs).</a:t>
            </a:r>
            <a:endParaRPr sz="1300">
              <a:highlight>
                <a:srgbClr val="FFFFFF"/>
              </a:highlight>
              <a:latin typeface="Montserrat"/>
              <a:ea typeface="Montserrat"/>
              <a:cs typeface="Montserrat"/>
              <a:sym typeface="Montserrat"/>
            </a:endParaRPr>
          </a:p>
          <a:p>
            <a:pPr indent="0" lvl="0" marL="457200" rtl="0" algn="just">
              <a:lnSpc>
                <a:spcPct val="106000"/>
              </a:lnSpc>
              <a:spcBef>
                <a:spcPts val="0"/>
              </a:spcBef>
              <a:spcAft>
                <a:spcPts val="0"/>
              </a:spcAft>
              <a:buNone/>
            </a:pPr>
            <a:r>
              <a:rPr lang="en" sz="1300">
                <a:highlight>
                  <a:srgbClr val="FFFFFF"/>
                </a:highlight>
                <a:latin typeface="Montserrat"/>
                <a:ea typeface="Montserrat"/>
                <a:cs typeface="Montserrat"/>
                <a:sym typeface="Montserrat"/>
              </a:rPr>
              <a:t>●  In commodities, this year has been dominated by the energy sector with rise in the prices owing to the Russia-Ukraine War.</a:t>
            </a:r>
            <a:endParaRPr sz="1300">
              <a:highlight>
                <a:srgbClr val="FFFFFF"/>
              </a:highlight>
              <a:latin typeface="Montserrat"/>
              <a:ea typeface="Montserrat"/>
              <a:cs typeface="Montserrat"/>
              <a:sym typeface="Montserrat"/>
            </a:endParaRPr>
          </a:p>
          <a:p>
            <a:pPr indent="0" lvl="0" marL="457200" rtl="0" algn="just">
              <a:lnSpc>
                <a:spcPct val="106000"/>
              </a:lnSpc>
              <a:spcBef>
                <a:spcPts val="0"/>
              </a:spcBef>
              <a:spcAft>
                <a:spcPts val="0"/>
              </a:spcAft>
              <a:buNone/>
            </a:pPr>
            <a:r>
              <a:rPr lang="en" sz="1300">
                <a:highlight>
                  <a:srgbClr val="FFFFFF"/>
                </a:highlight>
                <a:latin typeface="Montserrat"/>
                <a:ea typeface="Montserrat"/>
                <a:cs typeface="Montserrat"/>
                <a:sym typeface="Montserrat"/>
              </a:rPr>
              <a:t>●   Metals like gold and silver have given negative returns this year but they are less volatile compared to crude oil and natural gas hence, a good mix should be considered while building the portfolio.</a:t>
            </a:r>
            <a:endParaRPr sz="1300">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8"/>
          <p:cNvSpPr txBox="1"/>
          <p:nvPr>
            <p:ph type="title"/>
          </p:nvPr>
        </p:nvSpPr>
        <p:spPr>
          <a:xfrm>
            <a:off x="311700" y="445025"/>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63" name="Google Shape;363;p58"/>
          <p:cNvSpPr txBox="1"/>
          <p:nvPr/>
        </p:nvSpPr>
        <p:spPr>
          <a:xfrm>
            <a:off x="855375" y="1344700"/>
            <a:ext cx="7575300" cy="2930100"/>
          </a:xfrm>
          <a:prstGeom prst="rect">
            <a:avLst/>
          </a:prstGeom>
          <a:noFill/>
          <a:ln>
            <a:noFill/>
          </a:ln>
        </p:spPr>
        <p:txBody>
          <a:bodyPr anchorCtr="0" anchor="t" bIns="91425" lIns="91425" spcFirstLastPara="1" rIns="91425" wrap="square" tIns="91425">
            <a:spAutoFit/>
          </a:bodyPr>
          <a:lstStyle/>
          <a:p>
            <a:pPr indent="0" lvl="0" marL="457200" rtl="0" algn="just">
              <a:lnSpc>
                <a:spcPct val="106000"/>
              </a:lnSpc>
              <a:spcBef>
                <a:spcPts val="0"/>
              </a:spcBef>
              <a:spcAft>
                <a:spcPts val="0"/>
              </a:spcAft>
              <a:buNone/>
            </a:pPr>
            <a:r>
              <a:rPr lang="en" sz="1300">
                <a:highlight>
                  <a:srgbClr val="FFFFFF"/>
                </a:highlight>
                <a:latin typeface="Montserrat"/>
                <a:ea typeface="Montserrat"/>
                <a:cs typeface="Montserrat"/>
                <a:sym typeface="Montserrat"/>
              </a:rPr>
              <a:t>● A plot of all the portfolios is made and returns, volatility and weights are determined.</a:t>
            </a:r>
            <a:endParaRPr sz="1300">
              <a:highlight>
                <a:srgbClr val="FFFFFF"/>
              </a:highlight>
              <a:latin typeface="Montserrat"/>
              <a:ea typeface="Montserrat"/>
              <a:cs typeface="Montserrat"/>
              <a:sym typeface="Montserrat"/>
            </a:endParaRPr>
          </a:p>
          <a:p>
            <a:pPr indent="0" lvl="0" marL="457200" rtl="0" algn="just">
              <a:lnSpc>
                <a:spcPct val="106000"/>
              </a:lnSpc>
              <a:spcBef>
                <a:spcPts val="0"/>
              </a:spcBef>
              <a:spcAft>
                <a:spcPts val="0"/>
              </a:spcAft>
              <a:buNone/>
            </a:pPr>
            <a:r>
              <a:rPr lang="en" sz="1300">
                <a:highlight>
                  <a:srgbClr val="FFFFFF"/>
                </a:highlight>
                <a:latin typeface="Montserrat"/>
                <a:ea typeface="Montserrat"/>
                <a:cs typeface="Montserrat"/>
                <a:sym typeface="Montserrat"/>
              </a:rPr>
              <a:t>●   In each of our results, we provide two portfolios, one being the least volatile one and the other with the maximum sharpe ratio.</a:t>
            </a:r>
            <a:endParaRPr sz="1300">
              <a:highlight>
                <a:srgbClr val="FFFFFF"/>
              </a:highlight>
              <a:latin typeface="Montserrat"/>
              <a:ea typeface="Montserrat"/>
              <a:cs typeface="Montserrat"/>
              <a:sym typeface="Montserrat"/>
            </a:endParaRPr>
          </a:p>
          <a:p>
            <a:pPr indent="0" lvl="0" marL="457200" rtl="0" algn="just">
              <a:lnSpc>
                <a:spcPct val="106000"/>
              </a:lnSpc>
              <a:spcBef>
                <a:spcPts val="0"/>
              </a:spcBef>
              <a:spcAft>
                <a:spcPts val="0"/>
              </a:spcAft>
              <a:buNone/>
            </a:pPr>
            <a:r>
              <a:rPr lang="en" sz="1300">
                <a:highlight>
                  <a:srgbClr val="FFFFFF"/>
                </a:highlight>
                <a:latin typeface="Montserrat"/>
                <a:ea typeface="Montserrat"/>
                <a:cs typeface="Montserrat"/>
                <a:sym typeface="Montserrat"/>
              </a:rPr>
              <a:t>●  This gives the investor a choice between choosing a conservative or aggressive portfolio.</a:t>
            </a:r>
            <a:endParaRPr sz="1300">
              <a:highlight>
                <a:srgbClr val="FFFFFF"/>
              </a:highlight>
              <a:latin typeface="Montserrat"/>
              <a:ea typeface="Montserrat"/>
              <a:cs typeface="Montserrat"/>
              <a:sym typeface="Montserrat"/>
            </a:endParaRPr>
          </a:p>
          <a:p>
            <a:pPr indent="0" lvl="0" marL="457200" rtl="0" algn="just">
              <a:lnSpc>
                <a:spcPct val="106000"/>
              </a:lnSpc>
              <a:spcBef>
                <a:spcPts val="0"/>
              </a:spcBef>
              <a:spcAft>
                <a:spcPts val="0"/>
              </a:spcAft>
              <a:buNone/>
            </a:pPr>
            <a:r>
              <a:rPr lang="en" sz="1300">
                <a:highlight>
                  <a:srgbClr val="FFFFFF"/>
                </a:highlight>
                <a:latin typeface="Montserrat"/>
                <a:ea typeface="Montserrat"/>
                <a:cs typeface="Montserrat"/>
                <a:sym typeface="Montserrat"/>
              </a:rPr>
              <a:t>●   </a:t>
            </a:r>
            <a:r>
              <a:rPr b="1" lang="en" sz="1300">
                <a:highlight>
                  <a:srgbClr val="FFFFFF"/>
                </a:highlight>
                <a:latin typeface="Montserrat"/>
                <a:ea typeface="Montserrat"/>
                <a:cs typeface="Montserrat"/>
                <a:sym typeface="Montserrat"/>
              </a:rPr>
              <a:t>Future Scope: </a:t>
            </a:r>
            <a:r>
              <a:rPr lang="en" sz="1300">
                <a:highlight>
                  <a:srgbClr val="FFFFFF"/>
                </a:highlight>
                <a:latin typeface="Montserrat"/>
                <a:ea typeface="Montserrat"/>
                <a:cs typeface="Montserrat"/>
                <a:sym typeface="Montserrat"/>
              </a:rPr>
              <a:t>This result is subject to change with the change in parameters like risk free rates etc. Also, we just used simulation in this project and it can be extended by using machine learning techniques like LSTM (Long Short-Term Memory), ARIMA (Auto-Regressive Integrated Moving Average) and genetic algorithms.</a:t>
            </a:r>
            <a:endParaRPr sz="1300">
              <a:highlight>
                <a:srgbClr val="FFFFFF"/>
              </a:highlight>
              <a:latin typeface="Montserrat"/>
              <a:ea typeface="Montserrat"/>
              <a:cs typeface="Montserrat"/>
              <a:sym typeface="Montserrat"/>
            </a:endParaRPr>
          </a:p>
          <a:p>
            <a:pPr indent="0" lvl="0" marL="0" rtl="0" algn="just">
              <a:lnSpc>
                <a:spcPct val="106000"/>
              </a:lnSpc>
              <a:spcBef>
                <a:spcPts val="0"/>
              </a:spcBef>
              <a:spcAft>
                <a:spcPts val="0"/>
              </a:spcAft>
              <a:buNone/>
            </a:pPr>
            <a:r>
              <a:rPr lang="en" sz="1300">
                <a:highlight>
                  <a:srgbClr val="FFFFFF"/>
                </a:highlight>
                <a:latin typeface="Montserrat"/>
                <a:ea typeface="Montserrat"/>
                <a:cs typeface="Montserrat"/>
                <a:sym typeface="Montserrat"/>
              </a:rPr>
              <a:t> </a:t>
            </a:r>
            <a:endParaRPr sz="1300">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9"/>
          <p:cNvSpPr txBox="1"/>
          <p:nvPr>
            <p:ph type="title"/>
          </p:nvPr>
        </p:nvSpPr>
        <p:spPr>
          <a:xfrm>
            <a:off x="311700" y="445025"/>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Bibliography</a:t>
            </a:r>
            <a:endParaRPr/>
          </a:p>
        </p:txBody>
      </p:sp>
      <p:sp>
        <p:nvSpPr>
          <p:cNvPr id="369" name="Google Shape;369;p59"/>
          <p:cNvSpPr txBox="1"/>
          <p:nvPr/>
        </p:nvSpPr>
        <p:spPr>
          <a:xfrm>
            <a:off x="311700" y="1100425"/>
            <a:ext cx="8320500" cy="3348600"/>
          </a:xfrm>
          <a:prstGeom prst="rect">
            <a:avLst/>
          </a:prstGeom>
          <a:noFill/>
          <a:ln>
            <a:noFill/>
          </a:ln>
        </p:spPr>
        <p:txBody>
          <a:bodyPr anchorCtr="0" anchor="t" bIns="91425" lIns="91425" spcFirstLastPara="1" rIns="91425" wrap="square" tIns="91425">
            <a:spAutoFit/>
          </a:bodyPr>
          <a:lstStyle/>
          <a:p>
            <a:pPr indent="-285750" lvl="0" marL="457200" rtl="0" algn="just">
              <a:lnSpc>
                <a:spcPct val="115000"/>
              </a:lnSpc>
              <a:spcBef>
                <a:spcPts val="0"/>
              </a:spcBef>
              <a:spcAft>
                <a:spcPts val="0"/>
              </a:spcAft>
              <a:buSzPts val="900"/>
              <a:buFont typeface="Montserrat"/>
              <a:buAutoNum type="arabicPeriod"/>
            </a:pPr>
            <a:r>
              <a:rPr lang="en" sz="900">
                <a:highlight>
                  <a:srgbClr val="FFFFFF"/>
                </a:highlight>
                <a:latin typeface="Montserrat"/>
                <a:ea typeface="Montserrat"/>
                <a:cs typeface="Montserrat"/>
                <a:sym typeface="Montserrat"/>
              </a:rPr>
              <a:t>“Rethinking Commodities”, Fiona Boal and Jim Wiederhold, The Journal of Alternative Investments Summer 2021, 24 (1) 136-147</a:t>
            </a:r>
            <a:endParaRPr sz="900">
              <a:highlight>
                <a:srgbClr val="FFFFFF"/>
              </a:highlight>
              <a:latin typeface="Montserrat"/>
              <a:ea typeface="Montserrat"/>
              <a:cs typeface="Montserrat"/>
              <a:sym typeface="Montserrat"/>
            </a:endParaRPr>
          </a:p>
          <a:p>
            <a:pPr indent="0" lvl="0" marL="0" rtl="0" algn="just">
              <a:lnSpc>
                <a:spcPct val="106999"/>
              </a:lnSpc>
              <a:spcBef>
                <a:spcPts val="0"/>
              </a:spcBef>
              <a:spcAft>
                <a:spcPts val="0"/>
              </a:spcAft>
              <a:buNone/>
            </a:pPr>
            <a:r>
              <a:rPr b="1" lang="en" sz="900">
                <a:highlight>
                  <a:srgbClr val="FFFFFF"/>
                </a:highlight>
                <a:latin typeface="Montserrat"/>
                <a:ea typeface="Montserrat"/>
                <a:cs typeface="Montserrat"/>
                <a:sym typeface="Montserrat"/>
              </a:rPr>
              <a:t> </a:t>
            </a:r>
            <a:endParaRPr b="1" sz="900">
              <a:highlight>
                <a:srgbClr val="FFFFFF"/>
              </a:highlight>
              <a:latin typeface="Montserrat"/>
              <a:ea typeface="Montserrat"/>
              <a:cs typeface="Montserrat"/>
              <a:sym typeface="Montserrat"/>
            </a:endParaRPr>
          </a:p>
          <a:p>
            <a:pPr indent="-285750" lvl="0" marL="457200" rtl="0" algn="just">
              <a:lnSpc>
                <a:spcPct val="106999"/>
              </a:lnSpc>
              <a:spcBef>
                <a:spcPts val="0"/>
              </a:spcBef>
              <a:spcAft>
                <a:spcPts val="0"/>
              </a:spcAft>
              <a:buSzPts val="900"/>
              <a:buFont typeface="Montserrat"/>
              <a:buAutoNum type="arabicPeriod"/>
            </a:pPr>
            <a:r>
              <a:rPr lang="en" sz="900">
                <a:highlight>
                  <a:srgbClr val="FFFFFF"/>
                </a:highlight>
                <a:latin typeface="Montserrat"/>
                <a:ea typeface="Montserrat"/>
                <a:cs typeface="Montserrat"/>
                <a:sym typeface="Montserrat"/>
              </a:rPr>
              <a:t>“Long-term forecast of energy commodities price using machine learning”, Gabriel Paes Herrera, Michel Constantin, Benjamin Miranda Tabak, Hemerson Pistori, Jen-Je Sua, Athula Naranpanawa, Energy, Volume 179, 15 July 2019, Pages 214-221</a:t>
            </a:r>
            <a:endParaRPr sz="900">
              <a:highlight>
                <a:srgbClr val="FFFFFF"/>
              </a:highlight>
              <a:latin typeface="Montserrat"/>
              <a:ea typeface="Montserrat"/>
              <a:cs typeface="Montserrat"/>
              <a:sym typeface="Montserrat"/>
            </a:endParaRPr>
          </a:p>
          <a:p>
            <a:pPr indent="0" lvl="0" marL="457200" rtl="0" algn="just">
              <a:lnSpc>
                <a:spcPct val="106999"/>
              </a:lnSpc>
              <a:spcBef>
                <a:spcPts val="0"/>
              </a:spcBef>
              <a:spcAft>
                <a:spcPts val="0"/>
              </a:spcAft>
              <a:buNone/>
            </a:pPr>
            <a:r>
              <a:t/>
            </a:r>
            <a:endParaRPr sz="900">
              <a:highlight>
                <a:srgbClr val="FFFFFF"/>
              </a:highlight>
              <a:latin typeface="Montserrat"/>
              <a:ea typeface="Montserrat"/>
              <a:cs typeface="Montserrat"/>
              <a:sym typeface="Montserrat"/>
            </a:endParaRPr>
          </a:p>
          <a:p>
            <a:pPr indent="-285750" lvl="0" marL="457200" rtl="0" algn="just">
              <a:lnSpc>
                <a:spcPct val="106999"/>
              </a:lnSpc>
              <a:spcBef>
                <a:spcPts val="0"/>
              </a:spcBef>
              <a:spcAft>
                <a:spcPts val="0"/>
              </a:spcAft>
              <a:buSzPts val="900"/>
              <a:buFont typeface="Montserrat"/>
              <a:buAutoNum type="arabicPeriod"/>
            </a:pPr>
            <a:r>
              <a:rPr lang="en" sz="900">
                <a:highlight>
                  <a:srgbClr val="FFFFFF"/>
                </a:highlight>
                <a:latin typeface="Montserrat"/>
                <a:ea typeface="Montserrat"/>
                <a:cs typeface="Montserrat"/>
                <a:sym typeface="Montserrat"/>
              </a:rPr>
              <a:t>“Commodities and portfolio diversification: Myth or fact?”,Ruano, F. and Barros, V., The Quarterly Review of Economics and Finance. Volume 86, November 2022, Page 281-295</a:t>
            </a:r>
            <a:endParaRPr sz="900">
              <a:highlight>
                <a:srgbClr val="FFFFFF"/>
              </a:highlight>
              <a:latin typeface="Montserrat"/>
              <a:ea typeface="Montserrat"/>
              <a:cs typeface="Montserrat"/>
              <a:sym typeface="Montserrat"/>
            </a:endParaRPr>
          </a:p>
          <a:p>
            <a:pPr indent="0" lvl="0" marL="457200" rtl="0" algn="just">
              <a:lnSpc>
                <a:spcPct val="106999"/>
              </a:lnSpc>
              <a:spcBef>
                <a:spcPts val="0"/>
              </a:spcBef>
              <a:spcAft>
                <a:spcPts val="0"/>
              </a:spcAft>
              <a:buNone/>
            </a:pPr>
            <a:r>
              <a:t/>
            </a:r>
            <a:endParaRPr sz="900">
              <a:highlight>
                <a:srgbClr val="FFFFFF"/>
              </a:highlight>
              <a:latin typeface="Montserrat"/>
              <a:ea typeface="Montserrat"/>
              <a:cs typeface="Montserrat"/>
              <a:sym typeface="Montserrat"/>
            </a:endParaRPr>
          </a:p>
          <a:p>
            <a:pPr indent="-285750" lvl="0" marL="457200" rtl="0" algn="just">
              <a:lnSpc>
                <a:spcPct val="106999"/>
              </a:lnSpc>
              <a:spcBef>
                <a:spcPts val="0"/>
              </a:spcBef>
              <a:spcAft>
                <a:spcPts val="0"/>
              </a:spcAft>
              <a:buSzPts val="900"/>
              <a:buFont typeface="Montserrat"/>
              <a:buAutoNum type="arabicPeriod"/>
            </a:pPr>
            <a:r>
              <a:rPr lang="en" sz="900">
                <a:highlight>
                  <a:srgbClr val="FFFFFF"/>
                </a:highlight>
                <a:latin typeface="Montserrat"/>
                <a:ea typeface="Montserrat"/>
                <a:cs typeface="Montserrat"/>
                <a:sym typeface="Montserrat"/>
              </a:rPr>
              <a:t>“The commodity futures' historical basis in trading strategy and portfolio investment”,Yingjian Pu and Baochen, Yang,5 January 2022</a:t>
            </a:r>
            <a:endParaRPr sz="900">
              <a:highlight>
                <a:srgbClr val="FFFFFF"/>
              </a:highlight>
              <a:latin typeface="Montserrat"/>
              <a:ea typeface="Montserrat"/>
              <a:cs typeface="Montserrat"/>
              <a:sym typeface="Montserrat"/>
            </a:endParaRPr>
          </a:p>
          <a:p>
            <a:pPr indent="-285750" lvl="0" marL="457200" rtl="0" algn="l">
              <a:lnSpc>
                <a:spcPct val="150000"/>
              </a:lnSpc>
              <a:spcBef>
                <a:spcPts val="1000"/>
              </a:spcBef>
              <a:spcAft>
                <a:spcPts val="0"/>
              </a:spcAft>
              <a:buSzPts val="900"/>
              <a:buFont typeface="Montserrat"/>
              <a:buAutoNum type="arabicPeriod"/>
            </a:pPr>
            <a:r>
              <a:rPr lang="en" sz="900">
                <a:latin typeface="Montserrat"/>
                <a:ea typeface="Montserrat"/>
                <a:cs typeface="Montserrat"/>
                <a:sym typeface="Montserrat"/>
              </a:rPr>
              <a:t>“Dynamic volatility spillovers and investment strategies between the Chinese stock market and commodity markets”, Fenghua Wen, Jiahui Cao, Zhen Liu and Xiong Wang</a:t>
            </a:r>
            <a:endParaRPr sz="900">
              <a:latin typeface="Montserrat"/>
              <a:ea typeface="Montserrat"/>
              <a:cs typeface="Montserrat"/>
              <a:sym typeface="Montserrat"/>
            </a:endParaRPr>
          </a:p>
          <a:p>
            <a:pPr indent="-285750" lvl="0" marL="457200" rtl="0" algn="l">
              <a:lnSpc>
                <a:spcPct val="150000"/>
              </a:lnSpc>
              <a:spcBef>
                <a:spcPts val="1000"/>
              </a:spcBef>
              <a:spcAft>
                <a:spcPts val="0"/>
              </a:spcAft>
              <a:buSzPts val="900"/>
              <a:buFont typeface="Montserrat"/>
              <a:buAutoNum type="arabicPeriod"/>
            </a:pPr>
            <a:r>
              <a:rPr lang="en" sz="900">
                <a:latin typeface="Montserrat"/>
                <a:ea typeface="Montserrat"/>
                <a:cs typeface="Montserrat"/>
                <a:sym typeface="Montserrat"/>
              </a:rPr>
              <a:t>“The commodities/equities beta term-structure”Atle Oglend, University of Stavanger,10 February 2022.</a:t>
            </a:r>
            <a:endParaRPr sz="900">
              <a:latin typeface="Montserrat"/>
              <a:ea typeface="Montserrat"/>
              <a:cs typeface="Montserrat"/>
              <a:sym typeface="Montserrat"/>
            </a:endParaRPr>
          </a:p>
          <a:p>
            <a:pPr indent="-285750" lvl="0" marL="457200" rtl="0" algn="l">
              <a:lnSpc>
                <a:spcPct val="150000"/>
              </a:lnSpc>
              <a:spcBef>
                <a:spcPts val="1000"/>
              </a:spcBef>
              <a:spcAft>
                <a:spcPts val="0"/>
              </a:spcAft>
              <a:buSzPts val="900"/>
              <a:buFont typeface="Montserrat"/>
              <a:buAutoNum type="arabicPeriod"/>
            </a:pPr>
            <a:r>
              <a:rPr lang="en" sz="900">
                <a:uFill>
                  <a:noFill/>
                </a:uFill>
                <a:latin typeface="Montserrat"/>
                <a:ea typeface="Montserrat"/>
                <a:cs typeface="Montserrat"/>
                <a:sym typeface="Montserrat"/>
                <a:hlinkClick r:id="rId3"/>
              </a:rPr>
              <a:t>“Commodities: Inflation, Interest Rates &amp; USD” </a:t>
            </a:r>
            <a:endParaRPr sz="900">
              <a:latin typeface="Montserrat"/>
              <a:ea typeface="Montserrat"/>
              <a:cs typeface="Montserrat"/>
              <a:sym typeface="Montserrat"/>
            </a:endParaRPr>
          </a:p>
          <a:p>
            <a:pPr indent="-285750" lvl="0" marL="457200" rtl="0" algn="l">
              <a:lnSpc>
                <a:spcPct val="150000"/>
              </a:lnSpc>
              <a:spcBef>
                <a:spcPts val="1000"/>
              </a:spcBef>
              <a:spcAft>
                <a:spcPts val="0"/>
              </a:spcAft>
              <a:buSzPts val="900"/>
              <a:buFont typeface="Montserrat"/>
              <a:buAutoNum type="arabicPeriod"/>
            </a:pPr>
            <a:r>
              <a:rPr lang="en" sz="900">
                <a:uFill>
                  <a:noFill/>
                </a:uFill>
                <a:latin typeface="Montserrat"/>
                <a:ea typeface="Montserrat"/>
                <a:cs typeface="Montserrat"/>
                <a:sym typeface="Montserrat"/>
                <a:hlinkClick r:id="rId4"/>
              </a:rPr>
              <a:t>“Diversifying With Commodities? Watch How They Roll: John Authers” </a:t>
            </a:r>
            <a:endParaRPr sz="900">
              <a:latin typeface="Montserrat"/>
              <a:ea typeface="Montserrat"/>
              <a:cs typeface="Montserrat"/>
              <a:sym typeface="Montserrat"/>
            </a:endParaRPr>
          </a:p>
          <a:p>
            <a:pPr indent="-285750" lvl="0" marL="457200" rtl="0" algn="l">
              <a:lnSpc>
                <a:spcPct val="150000"/>
              </a:lnSpc>
              <a:spcBef>
                <a:spcPts val="1000"/>
              </a:spcBef>
              <a:spcAft>
                <a:spcPts val="0"/>
              </a:spcAft>
              <a:buSzPts val="900"/>
              <a:buFont typeface="Montserrat"/>
              <a:buAutoNum type="arabicPeriod"/>
            </a:pPr>
            <a:r>
              <a:rPr lang="en" sz="900">
                <a:uFill>
                  <a:noFill/>
                </a:uFill>
                <a:latin typeface="Montserrat"/>
                <a:ea typeface="Montserrat"/>
                <a:cs typeface="Montserrat"/>
                <a:sym typeface="Montserrat"/>
                <a:hlinkClick r:id="rId5"/>
              </a:rPr>
              <a:t>“ISM Commodity Prices v/s CPI”</a:t>
            </a:r>
            <a:endParaRPr sz="900">
              <a:highlight>
                <a:srgbClr val="FFFFFF"/>
              </a:highlight>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idx="1" type="body"/>
          </p:nvPr>
        </p:nvSpPr>
        <p:spPr>
          <a:xfrm>
            <a:off x="132425" y="800700"/>
            <a:ext cx="3154500" cy="3542100"/>
          </a:xfrm>
          <a:prstGeom prst="rect">
            <a:avLst/>
          </a:prstGeom>
        </p:spPr>
        <p:txBody>
          <a:bodyPr anchorCtr="0" anchor="t" bIns="91425" lIns="91425" spcFirstLastPara="1" rIns="91425" wrap="square" tIns="91425">
            <a:noAutofit/>
          </a:bodyPr>
          <a:lstStyle/>
          <a:p>
            <a:pPr indent="0" lvl="0" marL="457200" rtl="0" algn="l">
              <a:lnSpc>
                <a:spcPct val="113000"/>
              </a:lnSpc>
              <a:spcBef>
                <a:spcPts val="0"/>
              </a:spcBef>
              <a:spcAft>
                <a:spcPts val="0"/>
              </a:spcAft>
              <a:buNone/>
            </a:pPr>
            <a:r>
              <a:rPr lang="en">
                <a:solidFill>
                  <a:srgbClr val="000000"/>
                </a:solidFill>
              </a:rPr>
              <a:t>●      The manufacturing price index is an ISM (Institute for Supply Management) interview of purchasing managers' views on future commodity prices.</a:t>
            </a:r>
            <a:endParaRPr>
              <a:solidFill>
                <a:srgbClr val="000000"/>
              </a:solidFill>
            </a:endParaRPr>
          </a:p>
          <a:p>
            <a:pPr indent="0" lvl="0" marL="457200" rtl="0" algn="l">
              <a:lnSpc>
                <a:spcPct val="113000"/>
              </a:lnSpc>
              <a:spcBef>
                <a:spcPts val="0"/>
              </a:spcBef>
              <a:spcAft>
                <a:spcPts val="0"/>
              </a:spcAft>
              <a:buNone/>
            </a:pPr>
            <a:r>
              <a:rPr lang="en">
                <a:solidFill>
                  <a:srgbClr val="000000"/>
                </a:solidFill>
              </a:rPr>
              <a:t>●      The rise in commodity prices will affect the production costs of manufacturers, which will be gradually transmitted from upstream to downstream to end customers.</a:t>
            </a:r>
            <a:endParaRPr>
              <a:solidFill>
                <a:srgbClr val="000000"/>
              </a:solidFill>
            </a:endParaRPr>
          </a:p>
          <a:p>
            <a:pPr indent="0" lvl="0" marL="457200" rtl="0" algn="l">
              <a:lnSpc>
                <a:spcPct val="113000"/>
              </a:lnSpc>
              <a:spcBef>
                <a:spcPts val="0"/>
              </a:spcBef>
              <a:spcAft>
                <a:spcPts val="0"/>
              </a:spcAft>
              <a:buNone/>
            </a:pPr>
            <a:r>
              <a:rPr lang="en">
                <a:solidFill>
                  <a:srgbClr val="000000"/>
                </a:solidFill>
              </a:rPr>
              <a:t>●       Finally, it will be reflected in inflation data, which is a leading indicator of US CPI.</a:t>
            </a:r>
            <a:endParaRPr>
              <a:solidFill>
                <a:srgbClr val="000000"/>
              </a:solidFill>
            </a:endParaRPr>
          </a:p>
          <a:p>
            <a:pPr indent="0" lvl="0" marL="0" rtl="0" algn="l">
              <a:spcBef>
                <a:spcPts val="0"/>
              </a:spcBef>
              <a:spcAft>
                <a:spcPts val="0"/>
              </a:spcAft>
              <a:buNone/>
            </a:pPr>
            <a:r>
              <a:t/>
            </a:r>
            <a:endParaRPr>
              <a:solidFill>
                <a:schemeClr val="dk2"/>
              </a:solidFill>
            </a:endParaRPr>
          </a:p>
          <a:p>
            <a:pPr indent="0" lvl="0" marL="0" rtl="0" algn="l">
              <a:spcBef>
                <a:spcPts val="1600"/>
              </a:spcBef>
              <a:spcAft>
                <a:spcPts val="1600"/>
              </a:spcAft>
              <a:buNone/>
            </a:pPr>
            <a:r>
              <a:t/>
            </a:r>
            <a:endParaRPr/>
          </a:p>
        </p:txBody>
      </p:sp>
      <p:pic>
        <p:nvPicPr>
          <p:cNvPr id="139" name="Google Shape;139;p24"/>
          <p:cNvPicPr preferRelativeResize="0"/>
          <p:nvPr/>
        </p:nvPicPr>
        <p:blipFill>
          <a:blip r:embed="rId3">
            <a:alphaModFix/>
          </a:blip>
          <a:stretch>
            <a:fillRect/>
          </a:stretch>
        </p:blipFill>
        <p:spPr>
          <a:xfrm>
            <a:off x="3550250" y="2639000"/>
            <a:ext cx="5096724" cy="2442194"/>
          </a:xfrm>
          <a:prstGeom prst="rect">
            <a:avLst/>
          </a:prstGeom>
          <a:noFill/>
          <a:ln>
            <a:noFill/>
          </a:ln>
        </p:spPr>
      </p:pic>
      <p:pic>
        <p:nvPicPr>
          <p:cNvPr id="140" name="Google Shape;140;p24"/>
          <p:cNvPicPr preferRelativeResize="0"/>
          <p:nvPr/>
        </p:nvPicPr>
        <p:blipFill>
          <a:blip r:embed="rId4">
            <a:alphaModFix/>
          </a:blip>
          <a:stretch>
            <a:fillRect/>
          </a:stretch>
        </p:blipFill>
        <p:spPr>
          <a:xfrm>
            <a:off x="3550250" y="62775"/>
            <a:ext cx="5096724" cy="24585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0"/>
          <p:cNvSpPr txBox="1"/>
          <p:nvPr>
            <p:ph type="title"/>
          </p:nvPr>
        </p:nvSpPr>
        <p:spPr>
          <a:xfrm>
            <a:off x="316949" y="1243943"/>
            <a:ext cx="8265600" cy="190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375" name="Google Shape;375;p60"/>
          <p:cNvSpPr txBox="1"/>
          <p:nvPr>
            <p:ph idx="1" type="subTitle"/>
          </p:nvPr>
        </p:nvSpPr>
        <p:spPr>
          <a:xfrm>
            <a:off x="307600" y="3119750"/>
            <a:ext cx="4761000" cy="77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76" name="Google Shape;376;p60"/>
          <p:cNvSpPr txBox="1"/>
          <p:nvPr>
            <p:ph idx="2" type="body"/>
          </p:nvPr>
        </p:nvSpPr>
        <p:spPr>
          <a:xfrm>
            <a:off x="307600" y="4145050"/>
            <a:ext cx="2436000" cy="6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146" name="Google Shape;146;p25"/>
          <p:cNvSpPr txBox="1"/>
          <p:nvPr/>
        </p:nvSpPr>
        <p:spPr>
          <a:xfrm>
            <a:off x="586450" y="1378325"/>
            <a:ext cx="7698300" cy="3376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300">
                <a:highlight>
                  <a:srgbClr val="FFFFFF"/>
                </a:highlight>
                <a:latin typeface="Montserrat"/>
                <a:ea typeface="Montserrat"/>
                <a:cs typeface="Montserrat"/>
                <a:sym typeface="Montserrat"/>
              </a:rPr>
              <a:t>●      We will concentrate on portfolio construction and determine what diversification ratio (equity to commodity) gives us maximum returns with the least amount of risk.</a:t>
            </a:r>
            <a:endParaRPr sz="1300">
              <a:highlight>
                <a:srgbClr val="FFFFFF"/>
              </a:highlight>
              <a:latin typeface="Montserrat"/>
              <a:ea typeface="Montserrat"/>
              <a:cs typeface="Montserrat"/>
              <a:sym typeface="Montserrat"/>
            </a:endParaRPr>
          </a:p>
          <a:p>
            <a:pPr indent="0" lvl="0" marL="457200" rtl="0" algn="l">
              <a:lnSpc>
                <a:spcPct val="115000"/>
              </a:lnSpc>
              <a:spcBef>
                <a:spcPts val="0"/>
              </a:spcBef>
              <a:spcAft>
                <a:spcPts val="0"/>
              </a:spcAft>
              <a:buNone/>
            </a:pPr>
            <a:r>
              <a:rPr lang="en" sz="1300">
                <a:highlight>
                  <a:srgbClr val="FFFFFF"/>
                </a:highlight>
                <a:latin typeface="Montserrat"/>
                <a:ea typeface="Montserrat"/>
                <a:cs typeface="Montserrat"/>
                <a:sym typeface="Montserrat"/>
              </a:rPr>
              <a:t>●      To measure the above metrics we will determine the alpha, beta and the Sharpe ratio of the portfolio.</a:t>
            </a:r>
            <a:endParaRPr sz="1300">
              <a:highlight>
                <a:srgbClr val="FFFFFF"/>
              </a:highlight>
              <a:latin typeface="Montserrat"/>
              <a:ea typeface="Montserrat"/>
              <a:cs typeface="Montserrat"/>
              <a:sym typeface="Montserrat"/>
            </a:endParaRPr>
          </a:p>
          <a:p>
            <a:pPr indent="0" lvl="0" marL="457200" rtl="0" algn="l">
              <a:lnSpc>
                <a:spcPct val="115000"/>
              </a:lnSpc>
              <a:spcBef>
                <a:spcPts val="0"/>
              </a:spcBef>
              <a:spcAft>
                <a:spcPts val="0"/>
              </a:spcAft>
              <a:buNone/>
            </a:pPr>
            <a:r>
              <a:rPr lang="en" sz="1300">
                <a:highlight>
                  <a:srgbClr val="FFFFFF"/>
                </a:highlight>
                <a:latin typeface="Montserrat"/>
                <a:ea typeface="Montserrat"/>
                <a:cs typeface="Montserrat"/>
                <a:sym typeface="Montserrat"/>
              </a:rPr>
              <a:t>●      We shall also provide an aggressive portfolio (more risk appetite) and a conservative portfolio (less risk appetite) and create an efficient frontier for data visualization purposes.</a:t>
            </a:r>
            <a:endParaRPr sz="1300">
              <a:highlight>
                <a:srgbClr val="FFFFFF"/>
              </a:highlight>
              <a:latin typeface="Montserrat"/>
              <a:ea typeface="Montserrat"/>
              <a:cs typeface="Montserrat"/>
              <a:sym typeface="Montserrat"/>
            </a:endParaRPr>
          </a:p>
          <a:p>
            <a:pPr indent="0" lvl="0" marL="457200" rtl="0" algn="l">
              <a:lnSpc>
                <a:spcPct val="115000"/>
              </a:lnSpc>
              <a:spcBef>
                <a:spcPts val="0"/>
              </a:spcBef>
              <a:spcAft>
                <a:spcPts val="0"/>
              </a:spcAft>
              <a:buNone/>
            </a:pPr>
            <a:r>
              <a:rPr lang="en" sz="1300">
                <a:highlight>
                  <a:srgbClr val="FFFFFF"/>
                </a:highlight>
                <a:latin typeface="Montserrat"/>
                <a:ea typeface="Montserrat"/>
                <a:cs typeface="Montserrat"/>
                <a:sym typeface="Montserrat"/>
              </a:rPr>
              <a:t>●      We shall also determine how the presence of commodities in the portfolio affects the equity share price.</a:t>
            </a:r>
            <a:endParaRPr sz="1300">
              <a:highlight>
                <a:srgbClr val="FFFFFF"/>
              </a:highlight>
              <a:latin typeface="Montserrat"/>
              <a:ea typeface="Montserrat"/>
              <a:cs typeface="Montserrat"/>
              <a:sym typeface="Montserrat"/>
            </a:endParaRPr>
          </a:p>
          <a:p>
            <a:pPr indent="0" lvl="0" marL="457200" rtl="0" algn="l">
              <a:lnSpc>
                <a:spcPct val="115000"/>
              </a:lnSpc>
              <a:spcBef>
                <a:spcPts val="0"/>
              </a:spcBef>
              <a:spcAft>
                <a:spcPts val="0"/>
              </a:spcAft>
              <a:buNone/>
            </a:pPr>
            <a:r>
              <a:rPr lang="en" sz="1300">
                <a:highlight>
                  <a:srgbClr val="FFFFFF"/>
                </a:highlight>
                <a:latin typeface="Montserrat"/>
                <a:ea typeface="Montserrat"/>
                <a:cs typeface="Montserrat"/>
                <a:sym typeface="Montserrat"/>
              </a:rPr>
              <a:t>●      As a unique asset class, we shall determine which commodities would be the best investment choice.</a:t>
            </a:r>
            <a:endParaRPr sz="1300">
              <a:highlight>
                <a:srgbClr val="FFFFFF"/>
              </a:highlight>
              <a:latin typeface="Montserrat"/>
              <a:ea typeface="Montserrat"/>
              <a:cs typeface="Montserrat"/>
              <a:sym typeface="Montserrat"/>
            </a:endParaRPr>
          </a:p>
          <a:p>
            <a:pPr indent="0" lvl="0" marL="457200" rtl="0" algn="l">
              <a:lnSpc>
                <a:spcPct val="115000"/>
              </a:lnSpc>
              <a:spcBef>
                <a:spcPts val="0"/>
              </a:spcBef>
              <a:spcAft>
                <a:spcPts val="0"/>
              </a:spcAft>
              <a:buNone/>
            </a:pPr>
            <a:r>
              <a:rPr lang="en" sz="1300">
                <a:highlight>
                  <a:srgbClr val="FFFFFF"/>
                </a:highlight>
                <a:latin typeface="Montserrat"/>
                <a:ea typeface="Montserrat"/>
                <a:cs typeface="Montserrat"/>
                <a:sym typeface="Montserrat"/>
              </a:rPr>
              <a:t>●      With the Russia-Ukraine war, and the widely fluctuating oil prices in the past 2 years, we shall put emphasis on the energy sector as well.</a:t>
            </a:r>
            <a:endParaRPr sz="1300">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3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445025"/>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Data and Implementation</a:t>
            </a:r>
            <a:endParaRPr>
              <a:solidFill>
                <a:schemeClr val="dk1"/>
              </a:solidFill>
            </a:endParaRPr>
          </a:p>
          <a:p>
            <a:pPr indent="0" lvl="0" marL="0" rtl="0" algn="l">
              <a:spcBef>
                <a:spcPts val="0"/>
              </a:spcBef>
              <a:spcAft>
                <a:spcPts val="0"/>
              </a:spcAft>
              <a:buNone/>
            </a:pPr>
            <a:r>
              <a:t/>
            </a:r>
            <a:endParaRPr/>
          </a:p>
        </p:txBody>
      </p:sp>
      <p:sp>
        <p:nvSpPr>
          <p:cNvPr id="152" name="Google Shape;152;p26"/>
          <p:cNvSpPr txBox="1"/>
          <p:nvPr/>
        </p:nvSpPr>
        <p:spPr>
          <a:xfrm>
            <a:off x="586450" y="1378325"/>
            <a:ext cx="7698300" cy="13053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300">
                <a:highlight>
                  <a:srgbClr val="FFFFFF"/>
                </a:highlight>
                <a:latin typeface="Montserrat"/>
                <a:ea typeface="Montserrat"/>
                <a:cs typeface="Montserrat"/>
                <a:sym typeface="Montserrat"/>
              </a:rPr>
              <a:t>●      We shall source our data either from Yahoo Finance or the Bloomberg Terminal.</a:t>
            </a:r>
            <a:endParaRPr sz="1300">
              <a:highlight>
                <a:srgbClr val="FFFFFF"/>
              </a:highlight>
              <a:latin typeface="Montserrat"/>
              <a:ea typeface="Montserrat"/>
              <a:cs typeface="Montserrat"/>
              <a:sym typeface="Montserrat"/>
            </a:endParaRPr>
          </a:p>
          <a:p>
            <a:pPr indent="0" lvl="0" marL="457200" rtl="0" algn="l">
              <a:lnSpc>
                <a:spcPct val="115000"/>
              </a:lnSpc>
              <a:spcBef>
                <a:spcPts val="0"/>
              </a:spcBef>
              <a:spcAft>
                <a:spcPts val="0"/>
              </a:spcAft>
              <a:buNone/>
            </a:pPr>
            <a:r>
              <a:rPr lang="en" sz="1300">
                <a:highlight>
                  <a:srgbClr val="FFFFFF"/>
                </a:highlight>
                <a:latin typeface="Montserrat"/>
                <a:ea typeface="Montserrat"/>
                <a:cs typeface="Montserrat"/>
                <a:sym typeface="Montserrat"/>
              </a:rPr>
              <a:t>●      This data shall be split according to our portfolio diversification ratios and then the final risks and returns shall be calculated.</a:t>
            </a:r>
            <a:endParaRPr sz="1300">
              <a:highlight>
                <a:srgbClr val="FFFFFF"/>
              </a:highlight>
              <a:latin typeface="Montserrat"/>
              <a:ea typeface="Montserrat"/>
              <a:cs typeface="Montserrat"/>
              <a:sym typeface="Montserrat"/>
            </a:endParaRPr>
          </a:p>
          <a:p>
            <a:pPr indent="0" lvl="0" marL="457200" rtl="0" algn="l">
              <a:lnSpc>
                <a:spcPct val="115000"/>
              </a:lnSpc>
              <a:spcBef>
                <a:spcPts val="0"/>
              </a:spcBef>
              <a:spcAft>
                <a:spcPts val="0"/>
              </a:spcAft>
              <a:buNone/>
            </a:pPr>
            <a:r>
              <a:rPr lang="en" sz="1300">
                <a:highlight>
                  <a:srgbClr val="FFFFFF"/>
                </a:highlight>
                <a:latin typeface="Montserrat"/>
                <a:ea typeface="Montserrat"/>
                <a:cs typeface="Montserrat"/>
                <a:sym typeface="Montserrat"/>
              </a:rPr>
              <a:t>●      We shall implement our project using Excel and Python.</a:t>
            </a:r>
            <a:endParaRPr sz="1300">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300">
              <a:highlight>
                <a:srgbClr val="FFFFFF"/>
              </a:highlight>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6950" y="457200"/>
            <a:ext cx="8520600" cy="184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000"/>
              <a:t>Commodities role </a:t>
            </a:r>
            <a:endParaRPr sz="5000"/>
          </a:p>
          <a:p>
            <a:pPr indent="0" lvl="0" marL="0" rtl="0" algn="l">
              <a:spcBef>
                <a:spcPts val="0"/>
              </a:spcBef>
              <a:spcAft>
                <a:spcPts val="0"/>
              </a:spcAft>
              <a:buNone/>
            </a:pPr>
            <a:r>
              <a:rPr lang="en" sz="5000"/>
              <a:t>in a portfolio</a:t>
            </a:r>
            <a:endParaRPr sz="5000"/>
          </a:p>
        </p:txBody>
      </p:sp>
      <p:sp>
        <p:nvSpPr>
          <p:cNvPr id="158" name="Google Shape;158;p27"/>
          <p:cNvSpPr txBox="1"/>
          <p:nvPr>
            <p:ph idx="1" type="subTitle"/>
          </p:nvPr>
        </p:nvSpPr>
        <p:spPr>
          <a:xfrm>
            <a:off x="316950" y="2938025"/>
            <a:ext cx="7262100" cy="133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3800"/>
              <a:t>A Hedge Against Inflation</a:t>
            </a:r>
            <a:endParaRPr b="1" sz="3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nvSpPr>
        <p:spPr>
          <a:xfrm>
            <a:off x="586450" y="1378325"/>
            <a:ext cx="7698300" cy="2871900"/>
          </a:xfrm>
          <a:prstGeom prst="rect">
            <a:avLst/>
          </a:prstGeom>
          <a:noFill/>
          <a:ln>
            <a:noFill/>
          </a:ln>
        </p:spPr>
        <p:txBody>
          <a:bodyPr anchorCtr="0" anchor="t" bIns="91425" lIns="91425" spcFirstLastPara="1" rIns="91425" wrap="square" tIns="91425">
            <a:spAutoFit/>
          </a:bodyPr>
          <a:lstStyle/>
          <a:p>
            <a:pPr indent="0" lvl="0" marL="457200" rtl="0" algn="l">
              <a:lnSpc>
                <a:spcPct val="113000"/>
              </a:lnSpc>
              <a:spcBef>
                <a:spcPts val="0"/>
              </a:spcBef>
              <a:spcAft>
                <a:spcPts val="0"/>
              </a:spcAft>
              <a:buNone/>
            </a:pPr>
            <a:r>
              <a:rPr lang="en" sz="1300">
                <a:latin typeface="Montserrat"/>
                <a:ea typeface="Montserrat"/>
                <a:cs typeface="Montserrat"/>
                <a:sym typeface="Montserrat"/>
              </a:rPr>
              <a:t>●      Commodities are raw materials or agricultural products that can be bought and sold.</a:t>
            </a:r>
            <a:endParaRPr sz="1300">
              <a:latin typeface="Montserrat"/>
              <a:ea typeface="Montserrat"/>
              <a:cs typeface="Montserrat"/>
              <a:sym typeface="Montserrat"/>
            </a:endParaRPr>
          </a:p>
          <a:p>
            <a:pPr indent="0" lvl="0" marL="457200" rtl="0" algn="l">
              <a:lnSpc>
                <a:spcPct val="113000"/>
              </a:lnSpc>
              <a:spcBef>
                <a:spcPts val="0"/>
              </a:spcBef>
              <a:spcAft>
                <a:spcPts val="0"/>
              </a:spcAft>
              <a:buNone/>
            </a:pPr>
            <a:r>
              <a:rPr lang="en" sz="1300">
                <a:latin typeface="Montserrat"/>
                <a:ea typeface="Montserrat"/>
                <a:cs typeface="Montserrat"/>
                <a:sym typeface="Montserrat"/>
              </a:rPr>
              <a:t>●      Allocating some of the portfolio to commodities is recommended as it is seen as a diversifying asset class.</a:t>
            </a:r>
            <a:endParaRPr sz="1300">
              <a:latin typeface="Montserrat"/>
              <a:ea typeface="Montserrat"/>
              <a:cs typeface="Montserrat"/>
              <a:sym typeface="Montserrat"/>
            </a:endParaRPr>
          </a:p>
          <a:p>
            <a:pPr indent="0" lvl="0" marL="457200" rtl="0" algn="l">
              <a:lnSpc>
                <a:spcPct val="113000"/>
              </a:lnSpc>
              <a:spcBef>
                <a:spcPts val="0"/>
              </a:spcBef>
              <a:spcAft>
                <a:spcPts val="0"/>
              </a:spcAft>
              <a:buNone/>
            </a:pPr>
            <a:r>
              <a:rPr lang="en" sz="1300">
                <a:latin typeface="Montserrat"/>
                <a:ea typeface="Montserrat"/>
                <a:cs typeface="Montserrat"/>
                <a:sym typeface="Montserrat"/>
              </a:rPr>
              <a:t>●      Moreover, some commodities tend to be a good hedge against inflation, such as precious metals and energy products. E.g. Gold, Oil, Cattle, Wheat etc.</a:t>
            </a:r>
            <a:endParaRPr sz="1300">
              <a:latin typeface="Montserrat"/>
              <a:ea typeface="Montserrat"/>
              <a:cs typeface="Montserrat"/>
              <a:sym typeface="Montserrat"/>
            </a:endParaRPr>
          </a:p>
          <a:p>
            <a:pPr indent="0" lvl="0" marL="457200" rtl="0" algn="l">
              <a:lnSpc>
                <a:spcPct val="113000"/>
              </a:lnSpc>
              <a:spcBef>
                <a:spcPts val="0"/>
              </a:spcBef>
              <a:spcAft>
                <a:spcPts val="0"/>
              </a:spcAft>
              <a:buNone/>
            </a:pPr>
            <a:r>
              <a:rPr lang="en" sz="1300">
                <a:latin typeface="Montserrat"/>
                <a:ea typeface="Montserrat"/>
                <a:cs typeface="Montserrat"/>
                <a:sym typeface="Montserrat"/>
              </a:rPr>
              <a:t>●      Commodities have a raw value and are independent of any currency. Their intrinsic value helps them perform well during inflation even though equities fall as consumer prices increase.</a:t>
            </a:r>
            <a:endParaRPr sz="1300">
              <a:latin typeface="Montserrat"/>
              <a:ea typeface="Montserrat"/>
              <a:cs typeface="Montserrat"/>
              <a:sym typeface="Montserrat"/>
            </a:endParaRPr>
          </a:p>
          <a:p>
            <a:pPr indent="0" lvl="0" marL="457200" rtl="0" algn="l">
              <a:lnSpc>
                <a:spcPct val="113000"/>
              </a:lnSpc>
              <a:spcBef>
                <a:spcPts val="0"/>
              </a:spcBef>
              <a:spcAft>
                <a:spcPts val="0"/>
              </a:spcAft>
              <a:buNone/>
            </a:pPr>
            <a:r>
              <a:rPr lang="en" sz="1300">
                <a:latin typeface="Montserrat"/>
                <a:ea typeface="Montserrat"/>
                <a:cs typeface="Montserrat"/>
                <a:sym typeface="Montserrat"/>
              </a:rPr>
              <a:t>●      As a good hedge, 5-10% of any portfolio should be invested into commodities, with this percentage increasing during times of high inflation and recession.</a:t>
            </a:r>
            <a:endParaRPr sz="1300">
              <a:latin typeface="Montserrat"/>
              <a:ea typeface="Montserrat"/>
              <a:cs typeface="Montserrat"/>
              <a:sym typeface="Montserrat"/>
            </a:endParaRPr>
          </a:p>
          <a:p>
            <a:pPr indent="0" lvl="0" marL="0" rtl="0" algn="l">
              <a:spcBef>
                <a:spcPts val="0"/>
              </a:spcBef>
              <a:spcAft>
                <a:spcPts val="0"/>
              </a:spcAft>
              <a:buNone/>
            </a:pPr>
            <a:r>
              <a:t/>
            </a:r>
            <a:endParaRPr sz="1300">
              <a:highlight>
                <a:srgbClr val="FFFFFF"/>
              </a:highlight>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45025"/>
            <a:ext cx="8424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Benchmarks for Broad Commodity Investing</a:t>
            </a:r>
            <a:endParaRPr/>
          </a:p>
        </p:txBody>
      </p:sp>
      <p:sp>
        <p:nvSpPr>
          <p:cNvPr id="169" name="Google Shape;169;p29"/>
          <p:cNvSpPr txBox="1"/>
          <p:nvPr/>
        </p:nvSpPr>
        <p:spPr>
          <a:xfrm>
            <a:off x="586450" y="2061875"/>
            <a:ext cx="7698300" cy="1967700"/>
          </a:xfrm>
          <a:prstGeom prst="rect">
            <a:avLst/>
          </a:prstGeom>
          <a:noFill/>
          <a:ln>
            <a:noFill/>
          </a:ln>
        </p:spPr>
        <p:txBody>
          <a:bodyPr anchorCtr="0" anchor="t" bIns="91425" lIns="91425" spcFirstLastPara="1" rIns="91425" wrap="square" tIns="91425">
            <a:spAutoFit/>
          </a:bodyPr>
          <a:lstStyle/>
          <a:p>
            <a:pPr indent="0" lvl="0" marL="457200" rtl="0" algn="l">
              <a:lnSpc>
                <a:spcPct val="113000"/>
              </a:lnSpc>
              <a:spcBef>
                <a:spcPts val="0"/>
              </a:spcBef>
              <a:spcAft>
                <a:spcPts val="0"/>
              </a:spcAft>
              <a:buNone/>
            </a:pPr>
            <a:r>
              <a:rPr lang="en" sz="1300">
                <a:latin typeface="Montserrat"/>
                <a:ea typeface="Montserrat"/>
                <a:cs typeface="Montserrat"/>
                <a:sym typeface="Montserrat"/>
              </a:rPr>
              <a:t>●      Measuring risk tolerance and return expectations.</a:t>
            </a:r>
            <a:endParaRPr sz="1300">
              <a:latin typeface="Montserrat"/>
              <a:ea typeface="Montserrat"/>
              <a:cs typeface="Montserrat"/>
              <a:sym typeface="Montserrat"/>
            </a:endParaRPr>
          </a:p>
          <a:p>
            <a:pPr indent="0" lvl="0" marL="457200" rtl="0" algn="l">
              <a:lnSpc>
                <a:spcPct val="113000"/>
              </a:lnSpc>
              <a:spcBef>
                <a:spcPts val="0"/>
              </a:spcBef>
              <a:spcAft>
                <a:spcPts val="0"/>
              </a:spcAft>
              <a:buNone/>
            </a:pPr>
            <a:r>
              <a:rPr lang="en" sz="1300">
                <a:latin typeface="Montserrat"/>
                <a:ea typeface="Montserrat"/>
                <a:cs typeface="Montserrat"/>
                <a:sym typeface="Montserrat"/>
              </a:rPr>
              <a:t>●      Providing a basis for a comparison of your portfolio performance with the rest of the market.</a:t>
            </a:r>
            <a:endParaRPr sz="1300">
              <a:latin typeface="Montserrat"/>
              <a:ea typeface="Montserrat"/>
              <a:cs typeface="Montserrat"/>
              <a:sym typeface="Montserrat"/>
            </a:endParaRPr>
          </a:p>
          <a:p>
            <a:pPr indent="0" lvl="0" marL="457200" rtl="0" algn="l">
              <a:lnSpc>
                <a:spcPct val="113000"/>
              </a:lnSpc>
              <a:spcBef>
                <a:spcPts val="0"/>
              </a:spcBef>
              <a:spcAft>
                <a:spcPts val="0"/>
              </a:spcAft>
              <a:buNone/>
            </a:pPr>
            <a:r>
              <a:rPr lang="en" sz="1300">
                <a:latin typeface="Montserrat"/>
                <a:ea typeface="Montserrat"/>
                <a:cs typeface="Montserrat"/>
                <a:sym typeface="Montserrat"/>
              </a:rPr>
              <a:t>●      For commodities, the S&amp;P GSCI Total Return Index is considered a broad commodity index and a good benchmark.</a:t>
            </a:r>
            <a:endParaRPr sz="1300">
              <a:latin typeface="Montserrat"/>
              <a:ea typeface="Montserrat"/>
              <a:cs typeface="Montserrat"/>
              <a:sym typeface="Montserrat"/>
            </a:endParaRPr>
          </a:p>
          <a:p>
            <a:pPr indent="0" lvl="0" marL="457200" rtl="0" algn="l">
              <a:lnSpc>
                <a:spcPct val="113000"/>
              </a:lnSpc>
              <a:spcBef>
                <a:spcPts val="0"/>
              </a:spcBef>
              <a:spcAft>
                <a:spcPts val="0"/>
              </a:spcAft>
              <a:buNone/>
            </a:pPr>
            <a:r>
              <a:rPr lang="en" sz="1300">
                <a:latin typeface="Montserrat"/>
                <a:ea typeface="Montserrat"/>
                <a:cs typeface="Montserrat"/>
                <a:sym typeface="Montserrat"/>
              </a:rPr>
              <a:t>●      It holds all futures contracts for commodities such as oil, aluminum, gold, wheat and corn</a:t>
            </a:r>
            <a:endParaRPr sz="1300">
              <a:latin typeface="Montserrat"/>
              <a:ea typeface="Montserrat"/>
              <a:cs typeface="Montserrat"/>
              <a:sym typeface="Montserrat"/>
            </a:endParaRPr>
          </a:p>
          <a:p>
            <a:pPr indent="0" lvl="0" marL="0" rtl="0" algn="l">
              <a:spcBef>
                <a:spcPts val="0"/>
              </a:spcBef>
              <a:spcAft>
                <a:spcPts val="0"/>
              </a:spcAft>
              <a:buNone/>
            </a:pPr>
            <a:r>
              <a:t/>
            </a:r>
            <a:endParaRPr sz="1300">
              <a:highlight>
                <a:srgbClr val="FFFFFF"/>
              </a:highlight>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NYU Bold">
  <a:themeElements>
    <a:clrScheme name="Simple Light">
      <a:dk1>
        <a:srgbClr val="57068C"/>
      </a:dk1>
      <a:lt1>
        <a:srgbClr val="FFFFFF"/>
      </a:lt1>
      <a:dk2>
        <a:srgbClr val="333333"/>
      </a:dk2>
      <a:lt2>
        <a:srgbClr val="E2E1DD"/>
      </a:lt2>
      <a:accent1>
        <a:srgbClr val="9A6ABA"/>
      </a:accent1>
      <a:accent2>
        <a:srgbClr val="6D6D6D"/>
      </a:accent2>
      <a:accent3>
        <a:srgbClr val="8900E1"/>
      </a:accent3>
      <a:accent4>
        <a:srgbClr val="E97300"/>
      </a:accent4>
      <a:accent5>
        <a:srgbClr val="799A05"/>
      </a:accent5>
      <a:accent6>
        <a:srgbClr val="C50F3C"/>
      </a:accent6>
      <a:hlink>
        <a:srgbClr val="5706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