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3535DF"/>
    <a:srgbClr val="00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12" y="11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g"/></Relationships>
</file>

<file path=ppt/diagrams/_rels/data4.xml.rels><?xml version="1.0" encoding="UTF-8" standalone="yes"?>
<Relationships xmlns="http://schemas.openxmlformats.org/package/2006/relationships"><Relationship Id="rId1" Type="http://schemas.openxmlformats.org/officeDocument/2006/relationships/image" Target="../media/image15.pn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rtl="0">
            <a:lnSpc>
              <a:spcPct val="100000"/>
            </a:lnSpc>
          </a:pPr>
          <a:r>
            <a:rPr lang="fr-FR" dirty="0">
              <a:solidFill>
                <a:schemeClr val="bg1"/>
              </a:solidFill>
              <a:effectLst>
                <a:glow rad="139700">
                  <a:schemeClr val="accent2">
                    <a:satMod val="175000"/>
                    <a:alpha val="40000"/>
                  </a:schemeClr>
                </a:glow>
              </a:effectLst>
            </a:rPr>
            <a:t>web service</a:t>
          </a:r>
          <a:endParaRPr lang="fr-FR" noProof="0" dirty="0">
            <a:solidFill>
              <a:schemeClr val="bg1"/>
            </a:solidFill>
            <a:effectLst>
              <a:glow rad="139700">
                <a:schemeClr val="accent2">
                  <a:satMod val="175000"/>
                  <a:alpha val="40000"/>
                </a:schemeClr>
              </a:glow>
            </a:effectLst>
          </a:endParaRPr>
        </a:p>
      </dgm:t>
    </dgm:pt>
    <dgm:pt modelId="{DB4A5689-BD48-4D3D-8017-D1E3C49B0DDB}" type="par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fr-FR" noProof="0" dirty="0">
            <a:solidFill>
              <a:schemeClr val="bg1"/>
            </a:solidFill>
            <a:effectLst>
              <a:glow rad="152400">
                <a:schemeClr val="bg1">
                  <a:alpha val="19000"/>
                </a:schemeClr>
              </a:glow>
            </a:effectLst>
          </a:endParaRPr>
        </a:p>
      </dgm:t>
    </dgm:pt>
    <dgm:pt modelId="{14BC708E-A0A1-4102-88E4-E75128B4E51E}">
      <dgm:prSet/>
      <dgm:spPr/>
      <dgm:t>
        <a:bodyPr rtlCol="0"/>
        <a:lstStyle/>
        <a:p>
          <a:pPr rtl="0">
            <a:lnSpc>
              <a:spcPct val="100000"/>
            </a:lnSpc>
          </a:pPr>
          <a:r>
            <a:rPr lang="fr-FR" dirty="0">
              <a:solidFill>
                <a:schemeClr val="bg1"/>
              </a:solidFill>
              <a:effectLst>
                <a:glow rad="139700">
                  <a:schemeClr val="accent2">
                    <a:satMod val="175000"/>
                    <a:alpha val="40000"/>
                  </a:schemeClr>
                </a:glow>
              </a:effectLst>
            </a:rPr>
            <a:t>Cloud de Computer Vision</a:t>
          </a:r>
          <a:endParaRPr lang="fr-FR" noProof="0" dirty="0">
            <a:solidFill>
              <a:schemeClr val="bg1"/>
            </a:solidFill>
            <a:effectLst>
              <a:glow rad="139700">
                <a:schemeClr val="accent2">
                  <a:satMod val="175000"/>
                  <a:alpha val="40000"/>
                </a:schemeClr>
              </a:glow>
            </a:effectLst>
          </a:endParaRPr>
        </a:p>
      </dgm:t>
    </dgm:pt>
    <dgm:pt modelId="{CF221EFF-354A-47A9-A498-1F0BBF01ECB8}" type="par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fr-FR" noProof="0" dirty="0">
            <a:solidFill>
              <a:schemeClr val="bg1"/>
            </a:solidFill>
            <a:effectLst>
              <a:glow rad="152400">
                <a:schemeClr val="bg1">
                  <a:alpha val="19000"/>
                </a:schemeClr>
              </a:glow>
            </a:effectLst>
          </a:endParaRPr>
        </a:p>
      </dgm:t>
    </dgm:pt>
    <dgm:pt modelId="{C6D21269-399B-4BA2-8621-C7B9DA1E1B8F}">
      <dgm:prSet/>
      <dgm:spPr/>
      <dgm:t>
        <a:bodyPr rtlCol="0"/>
        <a:lstStyle/>
        <a:p>
          <a:pPr rtl="0">
            <a:lnSpc>
              <a:spcPct val="100000"/>
            </a:lnSpc>
          </a:pPr>
          <a:r>
            <a:rPr lang="fr-FR" dirty="0">
              <a:solidFill>
                <a:schemeClr val="bg1"/>
              </a:solidFill>
              <a:effectLst>
                <a:glow rad="139700">
                  <a:schemeClr val="accent2">
                    <a:satMod val="175000"/>
                    <a:alpha val="40000"/>
                  </a:schemeClr>
                </a:glow>
              </a:effectLst>
            </a:rPr>
            <a:t>Le fonctionnement de l'application</a:t>
          </a:r>
          <a:endParaRPr lang="fr-FR" noProof="0" dirty="0">
            <a:solidFill>
              <a:schemeClr val="bg1"/>
            </a:solidFill>
            <a:effectLst>
              <a:glow rad="139700">
                <a:schemeClr val="accent2">
                  <a:satMod val="175000"/>
                  <a:alpha val="40000"/>
                </a:schemeClr>
              </a:glow>
            </a:effectLst>
          </a:endParaRPr>
        </a:p>
      </dgm:t>
    </dgm:pt>
    <dgm:pt modelId="{AA3929B3-1058-4240-AD5D-9518D4976567}" type="par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fr-FR" noProof="0" dirty="0">
            <a:solidFill>
              <a:schemeClr val="bg1"/>
            </a:solidFill>
            <a:effectLst>
              <a:glow rad="152400">
                <a:schemeClr val="bg1">
                  <a:alpha val="19000"/>
                </a:schemeClr>
              </a:glow>
            </a:effectLst>
          </a:endParaRPr>
        </a:p>
      </dgm:t>
    </dgm:pt>
    <dgm:pt modelId="{6FD35F90-120D-4DEF-B690-FDD14D1574E7}">
      <dgm:prSet/>
      <dgm:spPr/>
      <dgm:t>
        <a:bodyPr/>
        <a:lstStyle/>
        <a:p>
          <a:pPr>
            <a:lnSpc>
              <a:spcPct val="100000"/>
            </a:lnSpc>
          </a:pPr>
          <a:r>
            <a:rPr lang="fr-FR" dirty="0">
              <a:solidFill>
                <a:schemeClr val="bg1"/>
              </a:solidFill>
              <a:effectLst>
                <a:glow rad="139700">
                  <a:schemeClr val="accent2">
                    <a:satMod val="175000"/>
                    <a:alpha val="40000"/>
                  </a:schemeClr>
                </a:glow>
              </a:effectLst>
            </a:rPr>
            <a:t>Solutions Cloud</a:t>
          </a:r>
          <a:endParaRPr lang="fr-FR" noProof="0" dirty="0">
            <a:solidFill>
              <a:schemeClr val="bg1"/>
            </a:solidFill>
            <a:effectLst>
              <a:glow rad="139700">
                <a:schemeClr val="accent2">
                  <a:satMod val="175000"/>
                  <a:alpha val="40000"/>
                </a:schemeClr>
              </a:glow>
            </a:effectLst>
          </a:endParaRPr>
        </a:p>
      </dgm:t>
    </dgm:pt>
    <dgm:pt modelId="{B6FCF48D-96ED-437E-9ED8-5EC91BB801A3}" type="parTrans" cxnId="{4D9F8534-F4CD-491A-B3EA-E0A4DCED15A0}">
      <dgm:prSet/>
      <dgm:spPr/>
      <dgm:t>
        <a:bodyPr/>
        <a:lstStyle/>
        <a:p>
          <a:endParaRPr lang="fr-FR"/>
        </a:p>
      </dgm:t>
    </dgm:pt>
    <dgm:pt modelId="{7BFD4587-BCC0-437F-BDB9-34F7C213AF2D}" type="sibTrans" cxnId="{4D9F8534-F4CD-491A-B3EA-E0A4DCED15A0}">
      <dgm:prSet/>
      <dgm:spPr/>
      <dgm:t>
        <a:bodyPr/>
        <a:lstStyle/>
        <a:p>
          <a:endParaRPr lang="fr-FR"/>
        </a:p>
      </dgm:t>
    </dgm:pt>
    <dgm:pt modelId="{D476EB0A-3A1F-4FEC-B27B-95A19CF17207}">
      <dgm:prSet/>
      <dgm:spPr/>
      <dgm:t>
        <a:bodyPr/>
        <a:lstStyle/>
        <a:p>
          <a:pPr>
            <a:lnSpc>
              <a:spcPct val="100000"/>
            </a:lnSpc>
          </a:pPr>
          <a:r>
            <a:rPr lang="fr-FR" dirty="0">
              <a:solidFill>
                <a:schemeClr val="bg1"/>
              </a:solidFill>
              <a:effectLst>
                <a:glow rad="139700">
                  <a:schemeClr val="accent2">
                    <a:satMod val="175000"/>
                    <a:alpha val="40000"/>
                  </a:schemeClr>
                </a:glow>
              </a:effectLst>
            </a:rPr>
            <a:t>Solution on-</a:t>
          </a:r>
          <a:r>
            <a:rPr lang="fr-FR" dirty="0" err="1">
              <a:solidFill>
                <a:schemeClr val="bg1"/>
              </a:solidFill>
              <a:effectLst>
                <a:glow rad="139700">
                  <a:schemeClr val="accent2">
                    <a:satMod val="175000"/>
                    <a:alpha val="40000"/>
                  </a:schemeClr>
                </a:glow>
              </a:effectLst>
            </a:rPr>
            <a:t>premise</a:t>
          </a:r>
          <a:endParaRPr lang="fr-FR" noProof="0" dirty="0">
            <a:solidFill>
              <a:schemeClr val="bg1"/>
            </a:solidFill>
            <a:effectLst>
              <a:glow rad="139700">
                <a:schemeClr val="accent2">
                  <a:satMod val="175000"/>
                  <a:alpha val="40000"/>
                </a:schemeClr>
              </a:glow>
            </a:effectLst>
          </a:endParaRPr>
        </a:p>
      </dgm:t>
    </dgm:pt>
    <dgm:pt modelId="{5FFC2E2A-3A00-4269-B3E4-CF26DA1C1C53}" type="parTrans" cxnId="{E1FB2445-FE2C-45DB-82FC-22C7E6E934EC}">
      <dgm:prSet/>
      <dgm:spPr/>
      <dgm:t>
        <a:bodyPr/>
        <a:lstStyle/>
        <a:p>
          <a:endParaRPr lang="fr-FR"/>
        </a:p>
      </dgm:t>
    </dgm:pt>
    <dgm:pt modelId="{6D502962-E6FB-4AD8-B258-03A8F3186A8C}" type="sibTrans" cxnId="{E1FB2445-FE2C-45DB-82FC-22C7E6E934EC}">
      <dgm:prSet/>
      <dgm:spPr/>
      <dgm:t>
        <a:bodyPr/>
        <a:lstStyle/>
        <a:p>
          <a:endParaRPr lang="fr-F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5"/>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5" custScaleX="75132" custScaleY="7513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5">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5"/>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5"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5">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5"/>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5" custScaleX="68302" custScaleY="68302"/>
      <dgm:spPr>
        <a:blipFill rotWithShape="1">
          <a:blip xmlns:r="http://schemas.openxmlformats.org/officeDocument/2006/relationships" r:embed="rId3"/>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5">
        <dgm:presLayoutVars>
          <dgm:chMax val="0"/>
          <dgm:chPref val="0"/>
        </dgm:presLayoutVars>
      </dgm:prSet>
      <dgm:spPr/>
    </dgm:pt>
    <dgm:pt modelId="{41C427DA-21B3-486A-B6A5-0A2B65A12831}" type="pres">
      <dgm:prSet presAssocID="{C79B0F2C-DDB4-44EB-89F7-717146B88B10}" presName="sibTrans" presStyleCnt="0"/>
      <dgm:spPr/>
    </dgm:pt>
    <dgm:pt modelId="{5C44047E-F975-4588-B438-350B2C71D3D0}" type="pres">
      <dgm:prSet presAssocID="{6FD35F90-120D-4DEF-B690-FDD14D1574E7}" presName="compNode" presStyleCnt="0"/>
      <dgm:spPr/>
    </dgm:pt>
    <dgm:pt modelId="{4EED803E-3811-4260-863D-8F5E7199A1F5}" type="pres">
      <dgm:prSet presAssocID="{6FD35F90-120D-4DEF-B690-FDD14D1574E7}" presName="bgRect" presStyleLbl="bgShp" presStyleIdx="3" presStyleCnt="5"/>
      <dgm:spPr>
        <a:solidFill>
          <a:schemeClr val="tx1">
            <a:alpha val="54902"/>
          </a:schemeClr>
        </a:solidFill>
      </dgm:spPr>
    </dgm:pt>
    <dgm:pt modelId="{9F766284-1234-4A1E-ACBF-530F44448EBA}" type="pres">
      <dgm:prSet presAssocID="{6FD35F90-120D-4DEF-B690-FDD14D1574E7}" presName="iconRect"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23BF6F15-EECA-46AC-9C3E-2CF6C7BCA4A9}" type="pres">
      <dgm:prSet presAssocID="{6FD35F90-120D-4DEF-B690-FDD14D1574E7}" presName="spaceRect" presStyleCnt="0"/>
      <dgm:spPr/>
    </dgm:pt>
    <dgm:pt modelId="{8E567014-4213-4198-9703-5E70E6B45868}" type="pres">
      <dgm:prSet presAssocID="{6FD35F90-120D-4DEF-B690-FDD14D1574E7}" presName="parTx" presStyleLbl="revTx" presStyleIdx="3" presStyleCnt="5">
        <dgm:presLayoutVars>
          <dgm:chMax val="0"/>
          <dgm:chPref val="0"/>
        </dgm:presLayoutVars>
      </dgm:prSet>
      <dgm:spPr/>
    </dgm:pt>
    <dgm:pt modelId="{CF61E31C-2FCC-48F7-B31F-2CFCC594F169}" type="pres">
      <dgm:prSet presAssocID="{7BFD4587-BCC0-437F-BDB9-34F7C213AF2D}" presName="sibTrans" presStyleCnt="0"/>
      <dgm:spPr/>
    </dgm:pt>
    <dgm:pt modelId="{9CFF9F70-6BFC-4C67-B9BB-721FC769D4F0}" type="pres">
      <dgm:prSet presAssocID="{D476EB0A-3A1F-4FEC-B27B-95A19CF17207}" presName="compNode" presStyleCnt="0"/>
      <dgm:spPr/>
    </dgm:pt>
    <dgm:pt modelId="{CCC08188-1406-48EB-B6D6-9735321CB465}" type="pres">
      <dgm:prSet presAssocID="{D476EB0A-3A1F-4FEC-B27B-95A19CF17207}" presName="bgRect" presStyleLbl="bgShp" presStyleIdx="4" presStyleCnt="5"/>
      <dgm:spPr>
        <a:solidFill>
          <a:srgbClr val="001631">
            <a:alpha val="54902"/>
          </a:srgbClr>
        </a:solidFill>
      </dgm:spPr>
    </dgm:pt>
    <dgm:pt modelId="{73456DB4-D184-4CED-AE07-B1E19ECBCCFB}" type="pres">
      <dgm:prSet presAssocID="{D476EB0A-3A1F-4FEC-B27B-95A19CF17207}"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84305F81-F21C-46C0-A695-AFB7E3121303}" type="pres">
      <dgm:prSet presAssocID="{D476EB0A-3A1F-4FEC-B27B-95A19CF17207}" presName="spaceRect" presStyleCnt="0"/>
      <dgm:spPr/>
    </dgm:pt>
    <dgm:pt modelId="{3C54A009-3CBB-4197-8A3F-1F99220B5F9A}" type="pres">
      <dgm:prSet presAssocID="{D476EB0A-3A1F-4FEC-B27B-95A19CF17207}" presName="parTx" presStyleLbl="revTx" presStyleIdx="4" presStyleCnt="5">
        <dgm:presLayoutVars>
          <dgm:chMax val="0"/>
          <dgm:chPref val="0"/>
        </dgm:presLayoutVars>
      </dgm:prSet>
      <dgm:spPr/>
    </dgm:pt>
  </dgm:ptLst>
  <dgm:cxnLst>
    <dgm:cxn modelId="{9C176326-2BDF-4E92-BD6C-4BCBC882ACEA}" type="presOf" srcId="{E1B432F4-5FDB-4518-9272-2F3934AC6AA2}" destId="{D40A0249-41A7-44A6-A657-361E8C18FD42}"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4D9F8534-F4CD-491A-B3EA-E0A4DCED15A0}" srcId="{E1B432F4-5FDB-4518-9272-2F3934AC6AA2}" destId="{6FD35F90-120D-4DEF-B690-FDD14D1574E7}" srcOrd="3" destOrd="0" parTransId="{B6FCF48D-96ED-437E-9ED8-5EC91BB801A3}" sibTransId="{7BFD4587-BCC0-437F-BDB9-34F7C213AF2D}"/>
    <dgm:cxn modelId="{E4AD895B-72A4-4A6B-A7F4-C77A53EC51BC}" srcId="{E1B432F4-5FDB-4518-9272-2F3934AC6AA2}" destId="{C6D21269-399B-4BA2-8621-C7B9DA1E1B8F}" srcOrd="2" destOrd="0" parTransId="{AA3929B3-1058-4240-AD5D-9518D4976567}" sibTransId="{C79B0F2C-DDB4-44EB-89F7-717146B88B10}"/>
    <dgm:cxn modelId="{E1FB2445-FE2C-45DB-82FC-22C7E6E934EC}" srcId="{E1B432F4-5FDB-4518-9272-2F3934AC6AA2}" destId="{D476EB0A-3A1F-4FEC-B27B-95A19CF17207}" srcOrd="4" destOrd="0" parTransId="{5FFC2E2A-3A00-4269-B3E4-CF26DA1C1C53}" sibTransId="{6D502962-E6FB-4AD8-B258-03A8F3186A8C}"/>
    <dgm:cxn modelId="{6C736A70-D944-4343-A7EC-B8B7187694CD}" type="presOf" srcId="{6FD35F90-120D-4DEF-B690-FDD14D1574E7}" destId="{8E567014-4213-4198-9703-5E70E6B45868}" srcOrd="0" destOrd="0" presId="urn:microsoft.com/office/officeart/2018/2/layout/IconVerticalSolidList"/>
    <dgm:cxn modelId="{3E6B7CA5-EBA4-48C1-A48C-B9BCBCE8CF1E}" type="presOf" srcId="{14BC708E-A0A1-4102-88E4-E75128B4E51E}" destId="{80F6AD63-74FB-40E4-9D40-4178AFD87F60}" srcOrd="0" destOrd="0" presId="urn:microsoft.com/office/officeart/2018/2/layout/IconVerticalSolidList"/>
    <dgm:cxn modelId="{55A40FB9-2039-4A3A-83A8-3C497A3E084D}" type="presOf" srcId="{D476EB0A-3A1F-4FEC-B27B-95A19CF17207}" destId="{3C54A009-3CBB-4197-8A3F-1F99220B5F9A}" srcOrd="0" destOrd="0" presId="urn:microsoft.com/office/officeart/2018/2/layout/IconVerticalSolidList"/>
    <dgm:cxn modelId="{3905E0BC-71EE-4610-827E-655844CE3113}" type="presOf" srcId="{C6D21269-399B-4BA2-8621-C7B9DA1E1B8F}" destId="{D5847293-6F0A-4807-B203-585610F4F535}" srcOrd="0" destOrd="0" presId="urn:microsoft.com/office/officeart/2018/2/layout/IconVerticalSolidList"/>
    <dgm:cxn modelId="{EB9839C5-F324-41C4-8950-5284E09FB71E}" srcId="{E1B432F4-5FDB-4518-9272-2F3934AC6AA2}" destId="{14BC708E-A0A1-4102-88E4-E75128B4E51E}" srcOrd="1" destOrd="0" parTransId="{CF221EFF-354A-47A9-A498-1F0BBF01ECB8}" sibTransId="{7519C821-85FB-4CA3-BEB5-E4BFBC529B83}"/>
    <dgm:cxn modelId="{EEAA52FF-E4A1-49BD-9B1E-000F5AABCD8E}" type="presOf" srcId="{B633A646-2062-4841-AF18-847B074C6716}" destId="{C95AF6F0-F4DA-48FE-85EB-61ADFB42AA13}" srcOrd="0" destOrd="0" presId="urn:microsoft.com/office/officeart/2018/2/layout/IconVerticalSolidList"/>
    <dgm:cxn modelId="{C3FF57AE-FB3C-49DE-82B3-0A61FA5DDA91}" type="presParOf" srcId="{D40A0249-41A7-44A6-A657-361E8C18FD42}" destId="{7D1F47A2-8F6C-4C7F-B3B3-2100C986DE32}" srcOrd="0" destOrd="0" presId="urn:microsoft.com/office/officeart/2018/2/layout/IconVerticalSolidList"/>
    <dgm:cxn modelId="{39AD4461-2A0A-410E-8C25-0B475A3D2CD5}" type="presParOf" srcId="{7D1F47A2-8F6C-4C7F-B3B3-2100C986DE32}" destId="{EC4D957C-BFAC-446D-9573-48333BEC34E6}" srcOrd="0" destOrd="0" presId="urn:microsoft.com/office/officeart/2018/2/layout/IconVerticalSolidList"/>
    <dgm:cxn modelId="{F9297396-8F77-4FD5-AAFB-AB3160B70B42}" type="presParOf" srcId="{7D1F47A2-8F6C-4C7F-B3B3-2100C986DE32}" destId="{BE6B2CCF-B717-4C6F-9115-44EF0ECE6018}" srcOrd="1" destOrd="0" presId="urn:microsoft.com/office/officeart/2018/2/layout/IconVerticalSolidList"/>
    <dgm:cxn modelId="{D1AB3CE4-FE44-4177-86CC-B147232F3BD0}" type="presParOf" srcId="{7D1F47A2-8F6C-4C7F-B3B3-2100C986DE32}" destId="{95420642-092B-41B9-94FA-E0EC36F9AF7E}" srcOrd="2" destOrd="0" presId="urn:microsoft.com/office/officeart/2018/2/layout/IconVerticalSolidList"/>
    <dgm:cxn modelId="{1E58CE55-32AF-4065-B1F7-2380412F2F02}" type="presParOf" srcId="{7D1F47A2-8F6C-4C7F-B3B3-2100C986DE32}" destId="{C95AF6F0-F4DA-48FE-85EB-61ADFB42AA13}" srcOrd="3" destOrd="0" presId="urn:microsoft.com/office/officeart/2018/2/layout/IconVerticalSolidList"/>
    <dgm:cxn modelId="{9D6ACACB-1091-40ED-952B-C2E92FA564C6}" type="presParOf" srcId="{D40A0249-41A7-44A6-A657-361E8C18FD42}" destId="{51DD96AA-8DD7-4B07-A561-5C9B41ACFA3C}" srcOrd="1" destOrd="0" presId="urn:microsoft.com/office/officeart/2018/2/layout/IconVerticalSolidList"/>
    <dgm:cxn modelId="{A0B092F8-3BF3-4C70-95B1-0A0764FD7131}" type="presParOf" srcId="{D40A0249-41A7-44A6-A657-361E8C18FD42}" destId="{38E06421-A6BB-4D10-8565-2812C2C5C6B3}" srcOrd="2" destOrd="0" presId="urn:microsoft.com/office/officeart/2018/2/layout/IconVerticalSolidList"/>
    <dgm:cxn modelId="{8C5E5818-6931-4902-AE43-414551022BCD}" type="presParOf" srcId="{38E06421-A6BB-4D10-8565-2812C2C5C6B3}" destId="{79919C57-A32A-40F6-B106-B4E0CE644E4C}" srcOrd="0" destOrd="0" presId="urn:microsoft.com/office/officeart/2018/2/layout/IconVerticalSolidList"/>
    <dgm:cxn modelId="{117B7A1C-7A05-4787-8474-79753887F4C2}" type="presParOf" srcId="{38E06421-A6BB-4D10-8565-2812C2C5C6B3}" destId="{99FDF55F-B3E9-423D-AD21-A6446C5D7455}" srcOrd="1" destOrd="0" presId="urn:microsoft.com/office/officeart/2018/2/layout/IconVerticalSolidList"/>
    <dgm:cxn modelId="{82818524-92E6-4F27-A68D-3BE1571532DC}" type="presParOf" srcId="{38E06421-A6BB-4D10-8565-2812C2C5C6B3}" destId="{E98BD5F1-E6F1-491F-A8EE-6A9AD649521E}" srcOrd="2" destOrd="0" presId="urn:microsoft.com/office/officeart/2018/2/layout/IconVerticalSolidList"/>
    <dgm:cxn modelId="{0A438607-8D9F-471A-B9F9-D903D7FA2B52}" type="presParOf" srcId="{38E06421-A6BB-4D10-8565-2812C2C5C6B3}" destId="{80F6AD63-74FB-40E4-9D40-4178AFD87F60}" srcOrd="3" destOrd="0" presId="urn:microsoft.com/office/officeart/2018/2/layout/IconVerticalSolidList"/>
    <dgm:cxn modelId="{E18EE60B-8650-4B85-8C8A-B807B9148FC8}" type="presParOf" srcId="{D40A0249-41A7-44A6-A657-361E8C18FD42}" destId="{1375F890-B8F8-4966-ABCD-B672FD4512B7}" srcOrd="3" destOrd="0" presId="urn:microsoft.com/office/officeart/2018/2/layout/IconVerticalSolidList"/>
    <dgm:cxn modelId="{F370D9F7-088E-4B78-8272-0E311B15486B}" type="presParOf" srcId="{D40A0249-41A7-44A6-A657-361E8C18FD42}" destId="{9887B295-B446-4B8E-AEA4-76754DE9DD89}" srcOrd="4" destOrd="0" presId="urn:microsoft.com/office/officeart/2018/2/layout/IconVerticalSolidList"/>
    <dgm:cxn modelId="{968D7DEE-AF0E-4BA0-9080-0C524E005C39}" type="presParOf" srcId="{9887B295-B446-4B8E-AEA4-76754DE9DD89}" destId="{436A8B1C-2D30-44BB-9150-7099503C8960}" srcOrd="0" destOrd="0" presId="urn:microsoft.com/office/officeart/2018/2/layout/IconVerticalSolidList"/>
    <dgm:cxn modelId="{CE4D3AA4-D0A5-472B-A6D2-E2D35A5DE21A}" type="presParOf" srcId="{9887B295-B446-4B8E-AEA4-76754DE9DD89}" destId="{1A8B8B62-3037-4506-89D7-28710774070B}" srcOrd="1" destOrd="0" presId="urn:microsoft.com/office/officeart/2018/2/layout/IconVerticalSolidList"/>
    <dgm:cxn modelId="{C939EEF1-F0C3-4C00-83D5-BE315DAD62D3}" type="presParOf" srcId="{9887B295-B446-4B8E-AEA4-76754DE9DD89}" destId="{2FFC6342-A780-4396-8FAC-8E7FAE77A6E2}" srcOrd="2" destOrd="0" presId="urn:microsoft.com/office/officeart/2018/2/layout/IconVerticalSolidList"/>
    <dgm:cxn modelId="{1493C073-EB9E-467F-8BBD-604D0CFE685E}" type="presParOf" srcId="{9887B295-B446-4B8E-AEA4-76754DE9DD89}" destId="{D5847293-6F0A-4807-B203-585610F4F535}" srcOrd="3" destOrd="0" presId="urn:microsoft.com/office/officeart/2018/2/layout/IconVerticalSolidList"/>
    <dgm:cxn modelId="{32C5B25E-197F-47FA-AF52-A24E5D5BDF95}" type="presParOf" srcId="{D40A0249-41A7-44A6-A657-361E8C18FD42}" destId="{41C427DA-21B3-486A-B6A5-0A2B65A12831}" srcOrd="5" destOrd="0" presId="urn:microsoft.com/office/officeart/2018/2/layout/IconVerticalSolidList"/>
    <dgm:cxn modelId="{CAAD9465-F4FF-4DCD-BCAB-3BFC1B0017A0}" type="presParOf" srcId="{D40A0249-41A7-44A6-A657-361E8C18FD42}" destId="{5C44047E-F975-4588-B438-350B2C71D3D0}" srcOrd="6" destOrd="0" presId="urn:microsoft.com/office/officeart/2018/2/layout/IconVerticalSolidList"/>
    <dgm:cxn modelId="{B59FF035-AE48-422D-8037-ACEE54CBCCF1}" type="presParOf" srcId="{5C44047E-F975-4588-B438-350B2C71D3D0}" destId="{4EED803E-3811-4260-863D-8F5E7199A1F5}" srcOrd="0" destOrd="0" presId="urn:microsoft.com/office/officeart/2018/2/layout/IconVerticalSolidList"/>
    <dgm:cxn modelId="{E4F55160-7B97-4DB5-9FB4-DE05F99D8F37}" type="presParOf" srcId="{5C44047E-F975-4588-B438-350B2C71D3D0}" destId="{9F766284-1234-4A1E-ACBF-530F44448EBA}" srcOrd="1" destOrd="0" presId="urn:microsoft.com/office/officeart/2018/2/layout/IconVerticalSolidList"/>
    <dgm:cxn modelId="{4B8A0D60-BE87-478F-80A8-9BC1A5330198}" type="presParOf" srcId="{5C44047E-F975-4588-B438-350B2C71D3D0}" destId="{23BF6F15-EECA-46AC-9C3E-2CF6C7BCA4A9}" srcOrd="2" destOrd="0" presId="urn:microsoft.com/office/officeart/2018/2/layout/IconVerticalSolidList"/>
    <dgm:cxn modelId="{99E52187-259C-47E0-B8E4-3EF8DFBAEE73}" type="presParOf" srcId="{5C44047E-F975-4588-B438-350B2C71D3D0}" destId="{8E567014-4213-4198-9703-5E70E6B45868}" srcOrd="3" destOrd="0" presId="urn:microsoft.com/office/officeart/2018/2/layout/IconVerticalSolidList"/>
    <dgm:cxn modelId="{F86E624C-D2B5-405C-AD9D-AA7903DA763B}" type="presParOf" srcId="{D40A0249-41A7-44A6-A657-361E8C18FD42}" destId="{CF61E31C-2FCC-48F7-B31F-2CFCC594F169}" srcOrd="7" destOrd="0" presId="urn:microsoft.com/office/officeart/2018/2/layout/IconVerticalSolidList"/>
    <dgm:cxn modelId="{0E8D632D-6181-4803-BBEF-0209A2604B68}" type="presParOf" srcId="{D40A0249-41A7-44A6-A657-361E8C18FD42}" destId="{9CFF9F70-6BFC-4C67-B9BB-721FC769D4F0}" srcOrd="8" destOrd="0" presId="urn:microsoft.com/office/officeart/2018/2/layout/IconVerticalSolidList"/>
    <dgm:cxn modelId="{99C80A67-77E9-4FF6-AFB5-888FBEFEC5EF}" type="presParOf" srcId="{9CFF9F70-6BFC-4C67-B9BB-721FC769D4F0}" destId="{CCC08188-1406-48EB-B6D6-9735321CB465}" srcOrd="0" destOrd="0" presId="urn:microsoft.com/office/officeart/2018/2/layout/IconVerticalSolidList"/>
    <dgm:cxn modelId="{2D9F3D40-AAE0-4EC2-9B3B-51AA4FE02CDB}" type="presParOf" srcId="{9CFF9F70-6BFC-4C67-B9BB-721FC769D4F0}" destId="{73456DB4-D184-4CED-AE07-B1E19ECBCCFB}" srcOrd="1" destOrd="0" presId="urn:microsoft.com/office/officeart/2018/2/layout/IconVerticalSolidList"/>
    <dgm:cxn modelId="{BB0AC373-3CF7-47D0-823E-2890C79516F0}" type="presParOf" srcId="{9CFF9F70-6BFC-4C67-B9BB-721FC769D4F0}" destId="{84305F81-F21C-46C0-A695-AFB7E3121303}" srcOrd="2" destOrd="0" presId="urn:microsoft.com/office/officeart/2018/2/layout/IconVerticalSolidList"/>
    <dgm:cxn modelId="{1166212A-F9BC-4CBF-97F9-F9F77A4F874B}" type="presParOf" srcId="{9CFF9F70-6BFC-4C67-B9BB-721FC769D4F0}" destId="{3C54A009-3CBB-4197-8A3F-1F99220B5F9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C4B3EF-3ED0-40DC-83A7-33EE6DEE3621}"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fr-FR"/>
        </a:p>
      </dgm:t>
    </dgm:pt>
    <dgm:pt modelId="{223C54EE-5C23-4975-819E-609F60480571}">
      <dgm:prSet phldrT="[Texte]"/>
      <dgm:spPr>
        <a:solidFill>
          <a:srgbClr val="002060">
            <a:alpha val="34118"/>
          </a:srgbClr>
        </a:solidFill>
      </dgm:spPr>
      <dgm:t>
        <a:bodyPr/>
        <a:lstStyle/>
        <a:p>
          <a:r>
            <a:rPr lang="fr-FR" b="1" dirty="0"/>
            <a:t>Le fonctionnement d’un Web Service</a:t>
          </a:r>
          <a:endParaRPr lang="fr-FR" dirty="0"/>
        </a:p>
      </dgm:t>
    </dgm:pt>
    <dgm:pt modelId="{01AC7436-B10F-4B10-A4CC-373B99250992}" type="parTrans" cxnId="{D4553F7F-4CB8-4198-894E-3E2D251C2109}">
      <dgm:prSet/>
      <dgm:spPr/>
      <dgm:t>
        <a:bodyPr/>
        <a:lstStyle/>
        <a:p>
          <a:endParaRPr lang="fr-FR"/>
        </a:p>
      </dgm:t>
    </dgm:pt>
    <dgm:pt modelId="{DA0A86D7-0C77-46B2-98BA-099F7026E7FC}" type="sibTrans" cxnId="{D4553F7F-4CB8-4198-894E-3E2D251C2109}">
      <dgm:prSet/>
      <dgm:spPr/>
      <dgm:t>
        <a:bodyPr/>
        <a:lstStyle/>
        <a:p>
          <a:endParaRPr lang="fr-FR"/>
        </a:p>
      </dgm:t>
    </dgm:pt>
    <dgm:pt modelId="{2F0AE6C0-D720-4C58-99FF-DF294137AA36}" type="pres">
      <dgm:prSet presAssocID="{40C4B3EF-3ED0-40DC-83A7-33EE6DEE3621}" presName="diagram" presStyleCnt="0">
        <dgm:presLayoutVars>
          <dgm:dir/>
        </dgm:presLayoutVars>
      </dgm:prSet>
      <dgm:spPr/>
    </dgm:pt>
    <dgm:pt modelId="{9AD39D4F-C96A-43D2-8290-3E000D9E32CB}" type="pres">
      <dgm:prSet presAssocID="{223C54EE-5C23-4975-819E-609F60480571}" presName="composite" presStyleCnt="0"/>
      <dgm:spPr/>
    </dgm:pt>
    <dgm:pt modelId="{1F38D010-BA52-4358-ABB5-15DA22234E6D}" type="pres">
      <dgm:prSet presAssocID="{223C54EE-5C23-4975-819E-609F60480571}" presName="Image" presStyleLbl="bgShp" presStyleIdx="0" presStyleCnt="1" custScaleX="98585" custScaleY="90909" custLinFactNeighborY="-334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512" t="14260" r="-234" b="11086"/>
          </a:stretch>
        </a:blipFill>
      </dgm:spPr>
    </dgm:pt>
    <dgm:pt modelId="{CFBAFDC7-46AE-4F42-97F9-E877DFBE1859}" type="pres">
      <dgm:prSet presAssocID="{223C54EE-5C23-4975-819E-609F60480571}" presName="Parent" presStyleLbl="node0" presStyleIdx="0" presStyleCnt="1" custScaleY="64459">
        <dgm:presLayoutVars>
          <dgm:bulletEnabled val="1"/>
        </dgm:presLayoutVars>
      </dgm:prSet>
      <dgm:spPr/>
    </dgm:pt>
  </dgm:ptLst>
  <dgm:cxnLst>
    <dgm:cxn modelId="{9FE7E537-9A5A-48E4-B9D3-363631FD1DCB}" type="presOf" srcId="{40C4B3EF-3ED0-40DC-83A7-33EE6DEE3621}" destId="{2F0AE6C0-D720-4C58-99FF-DF294137AA36}" srcOrd="0" destOrd="0" presId="urn:microsoft.com/office/officeart/2008/layout/BendingPictureCaption"/>
    <dgm:cxn modelId="{D4553F7F-4CB8-4198-894E-3E2D251C2109}" srcId="{40C4B3EF-3ED0-40DC-83A7-33EE6DEE3621}" destId="{223C54EE-5C23-4975-819E-609F60480571}" srcOrd="0" destOrd="0" parTransId="{01AC7436-B10F-4B10-A4CC-373B99250992}" sibTransId="{DA0A86D7-0C77-46B2-98BA-099F7026E7FC}"/>
    <dgm:cxn modelId="{0ABB77AE-FAD2-4923-BA98-7F4A65A5A254}" type="presOf" srcId="{223C54EE-5C23-4975-819E-609F60480571}" destId="{CFBAFDC7-46AE-4F42-97F9-E877DFBE1859}" srcOrd="0" destOrd="0" presId="urn:microsoft.com/office/officeart/2008/layout/BendingPictureCaption"/>
    <dgm:cxn modelId="{04673FD0-B1C7-4704-B263-CA6A0E48C44C}" type="presParOf" srcId="{2F0AE6C0-D720-4C58-99FF-DF294137AA36}" destId="{9AD39D4F-C96A-43D2-8290-3E000D9E32CB}" srcOrd="0" destOrd="0" presId="urn:microsoft.com/office/officeart/2008/layout/BendingPictureCaption"/>
    <dgm:cxn modelId="{A2337938-796A-4D9E-B0AD-CE3BCFCF61DE}" type="presParOf" srcId="{9AD39D4F-C96A-43D2-8290-3E000D9E32CB}" destId="{1F38D010-BA52-4358-ABB5-15DA22234E6D}" srcOrd="0" destOrd="0" presId="urn:microsoft.com/office/officeart/2008/layout/BendingPictureCaption"/>
    <dgm:cxn modelId="{047FA2CB-AFFA-445A-823B-BD441B70FF48}" type="presParOf" srcId="{9AD39D4F-C96A-43D2-8290-3E000D9E32CB}" destId="{CFBAFDC7-46AE-4F42-97F9-E877DFBE1859}" srcOrd="1" destOrd="0" presId="urn:microsoft.com/office/officeart/2008/layout/BendingPictureCapti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4C1CB4-8985-469A-ADBC-9E959FEBE0A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96AC6D3F-C546-42B5-A491-2E275F494795}">
      <dgm:prSet phldrT="[Texte]" custT="1"/>
      <dgm:spPr>
        <a:solidFill>
          <a:srgbClr val="002060"/>
        </a:solidFill>
      </dgm:spPr>
      <dgm:t>
        <a:bodyPr/>
        <a:lstStyle/>
        <a:p>
          <a:r>
            <a:rPr lang="fr-FR" sz="2100" dirty="0"/>
            <a:t> </a:t>
          </a:r>
          <a:r>
            <a:rPr lang="fr-FR" sz="1400" dirty="0"/>
            <a:t>Le client (en général un utilisateur sur un ordinateur ou un support équivalent) effectue une requête dans un des langages suivants : XML, JSON ou HTTP. </a:t>
          </a:r>
        </a:p>
      </dgm:t>
    </dgm:pt>
    <dgm:pt modelId="{8A8E2899-B72C-4237-8A71-99BB990682F6}" type="parTrans" cxnId="{5781F85A-FFFD-41A3-9940-10B1669D07FA}">
      <dgm:prSet/>
      <dgm:spPr/>
      <dgm:t>
        <a:bodyPr/>
        <a:lstStyle/>
        <a:p>
          <a:endParaRPr lang="fr-FR"/>
        </a:p>
      </dgm:t>
    </dgm:pt>
    <dgm:pt modelId="{AAC31954-8B3C-4B99-B1B9-63C0CCA69516}" type="sibTrans" cxnId="{5781F85A-FFFD-41A3-9940-10B1669D07FA}">
      <dgm:prSet/>
      <dgm:spPr/>
      <dgm:t>
        <a:bodyPr/>
        <a:lstStyle/>
        <a:p>
          <a:endParaRPr lang="fr-FR"/>
        </a:p>
      </dgm:t>
    </dgm:pt>
    <dgm:pt modelId="{7CC17F8B-4F37-4DE4-A51C-287AAE6F4920}">
      <dgm:prSet phldrT="[Texte]" custT="1"/>
      <dgm:spPr>
        <a:solidFill>
          <a:srgbClr val="002060"/>
        </a:solidFill>
      </dgm:spPr>
      <dgm:t>
        <a:bodyPr/>
        <a:lstStyle/>
        <a:p>
          <a:r>
            <a:rPr lang="fr-FR" sz="1400" dirty="0"/>
            <a:t>Cette requête est transmise à un serveur distant via les protocoles SOAP, REST ou HTTP</a:t>
          </a:r>
        </a:p>
      </dgm:t>
    </dgm:pt>
    <dgm:pt modelId="{72422A4F-39CC-46C6-928C-B0B9BB367D1D}" type="parTrans" cxnId="{0924E07E-7711-4B29-9469-BB319DD8D80A}">
      <dgm:prSet/>
      <dgm:spPr/>
      <dgm:t>
        <a:bodyPr/>
        <a:lstStyle/>
        <a:p>
          <a:endParaRPr lang="fr-FR"/>
        </a:p>
      </dgm:t>
    </dgm:pt>
    <dgm:pt modelId="{E9DAB3F0-EB06-4B3F-BFCB-7D5C1065A341}" type="sibTrans" cxnId="{0924E07E-7711-4B29-9469-BB319DD8D80A}">
      <dgm:prSet/>
      <dgm:spPr/>
      <dgm:t>
        <a:bodyPr/>
        <a:lstStyle/>
        <a:p>
          <a:endParaRPr lang="fr-FR"/>
        </a:p>
      </dgm:t>
    </dgm:pt>
    <dgm:pt modelId="{7385494A-D9A1-4634-AB53-D94172ADB851}">
      <dgm:prSet phldrT="[Texte]" custT="1"/>
      <dgm:spPr>
        <a:solidFill>
          <a:srgbClr val="002060"/>
        </a:solidFill>
      </dgm:spPr>
      <dgm:t>
        <a:bodyPr/>
        <a:lstStyle/>
        <a:p>
          <a:r>
            <a:rPr lang="fr-FR" sz="1400" dirty="0"/>
            <a:t>La réponse est ensuite délivrée sous le même format que sa demande : XML, JSON ou HTTP. </a:t>
          </a:r>
        </a:p>
      </dgm:t>
    </dgm:pt>
    <dgm:pt modelId="{F388332F-F6D9-412F-B63D-9FB83D42070A}" type="parTrans" cxnId="{46DB2FC2-1831-4D8D-90AF-2A8197FCBDBA}">
      <dgm:prSet/>
      <dgm:spPr/>
      <dgm:t>
        <a:bodyPr/>
        <a:lstStyle/>
        <a:p>
          <a:endParaRPr lang="fr-FR"/>
        </a:p>
      </dgm:t>
    </dgm:pt>
    <dgm:pt modelId="{5469E00A-B4CC-4481-B23C-DA165A04C538}" type="sibTrans" cxnId="{46DB2FC2-1831-4D8D-90AF-2A8197FCBDBA}">
      <dgm:prSet/>
      <dgm:spPr/>
      <dgm:t>
        <a:bodyPr/>
        <a:lstStyle/>
        <a:p>
          <a:endParaRPr lang="fr-FR"/>
        </a:p>
      </dgm:t>
    </dgm:pt>
    <dgm:pt modelId="{24C289CC-314C-4DB1-A142-246283DC7678}" type="pres">
      <dgm:prSet presAssocID="{3A4C1CB4-8985-469A-ADBC-9E959FEBE0A1}" presName="Name0" presStyleCnt="0">
        <dgm:presLayoutVars>
          <dgm:chMax val="7"/>
          <dgm:chPref val="7"/>
          <dgm:dir/>
        </dgm:presLayoutVars>
      </dgm:prSet>
      <dgm:spPr/>
    </dgm:pt>
    <dgm:pt modelId="{DFB59816-DE34-4F70-8C4E-5D1168D83F04}" type="pres">
      <dgm:prSet presAssocID="{3A4C1CB4-8985-469A-ADBC-9E959FEBE0A1}" presName="Name1" presStyleCnt="0"/>
      <dgm:spPr/>
    </dgm:pt>
    <dgm:pt modelId="{AA5557AD-EAE1-41C5-AA34-20DD0CB76AD1}" type="pres">
      <dgm:prSet presAssocID="{3A4C1CB4-8985-469A-ADBC-9E959FEBE0A1}" presName="cycle" presStyleCnt="0"/>
      <dgm:spPr/>
    </dgm:pt>
    <dgm:pt modelId="{A9D6F8F6-E44F-4FD9-AE3C-2B14B1106DEB}" type="pres">
      <dgm:prSet presAssocID="{3A4C1CB4-8985-469A-ADBC-9E959FEBE0A1}" presName="srcNode" presStyleLbl="node1" presStyleIdx="0" presStyleCnt="3"/>
      <dgm:spPr/>
    </dgm:pt>
    <dgm:pt modelId="{6DC22552-C27E-4B1D-A898-73D7A79634CD}" type="pres">
      <dgm:prSet presAssocID="{3A4C1CB4-8985-469A-ADBC-9E959FEBE0A1}" presName="conn" presStyleLbl="parChTrans1D2" presStyleIdx="0" presStyleCnt="1"/>
      <dgm:spPr/>
    </dgm:pt>
    <dgm:pt modelId="{89DD5308-6778-4257-8458-C5BF67333312}" type="pres">
      <dgm:prSet presAssocID="{3A4C1CB4-8985-469A-ADBC-9E959FEBE0A1}" presName="extraNode" presStyleLbl="node1" presStyleIdx="0" presStyleCnt="3"/>
      <dgm:spPr/>
    </dgm:pt>
    <dgm:pt modelId="{6430DB4F-03AC-4AAA-9935-84D776CCA203}" type="pres">
      <dgm:prSet presAssocID="{3A4C1CB4-8985-469A-ADBC-9E959FEBE0A1}" presName="dstNode" presStyleLbl="node1" presStyleIdx="0" presStyleCnt="3"/>
      <dgm:spPr/>
    </dgm:pt>
    <dgm:pt modelId="{C7CA5AA5-F322-4C09-AF3C-142A81DCE49E}" type="pres">
      <dgm:prSet presAssocID="{96AC6D3F-C546-42B5-A491-2E275F494795}" presName="text_1" presStyleLbl="node1" presStyleIdx="0" presStyleCnt="3">
        <dgm:presLayoutVars>
          <dgm:bulletEnabled val="1"/>
        </dgm:presLayoutVars>
      </dgm:prSet>
      <dgm:spPr/>
    </dgm:pt>
    <dgm:pt modelId="{16E612A6-9973-46FC-B1FD-63DD8C998D7B}" type="pres">
      <dgm:prSet presAssocID="{96AC6D3F-C546-42B5-A491-2E275F494795}" presName="accent_1" presStyleCnt="0"/>
      <dgm:spPr/>
    </dgm:pt>
    <dgm:pt modelId="{2EC90319-2932-4B87-A731-17920FFDC590}" type="pres">
      <dgm:prSet presAssocID="{96AC6D3F-C546-42B5-A491-2E275F494795}" presName="accentRepeatNode" presStyleLbl="solidFgAcc1" presStyleIdx="0" presStyleCnt="3"/>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F42AD62-D2D6-4B7C-9EAF-409127D6176D}" type="pres">
      <dgm:prSet presAssocID="{7CC17F8B-4F37-4DE4-A51C-287AAE6F4920}" presName="text_2" presStyleLbl="node1" presStyleIdx="1" presStyleCnt="3">
        <dgm:presLayoutVars>
          <dgm:bulletEnabled val="1"/>
        </dgm:presLayoutVars>
      </dgm:prSet>
      <dgm:spPr/>
    </dgm:pt>
    <dgm:pt modelId="{47DB29F0-996B-4718-8BB2-B184669685F4}" type="pres">
      <dgm:prSet presAssocID="{7CC17F8B-4F37-4DE4-A51C-287AAE6F4920}" presName="accent_2" presStyleCnt="0"/>
      <dgm:spPr/>
    </dgm:pt>
    <dgm:pt modelId="{A2119045-D097-4EE9-944D-842E2FE856CB}" type="pres">
      <dgm:prSet presAssocID="{7CC17F8B-4F37-4DE4-A51C-287AAE6F4920}" presName="accentRepeatNode" presStyleLbl="solidFgAcc1" presStyleIdx="1" presStyleCnt="3"/>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81D818A4-B20D-4CF4-A940-DAA94F911088}" type="pres">
      <dgm:prSet presAssocID="{7385494A-D9A1-4634-AB53-D94172ADB851}" presName="text_3" presStyleLbl="node1" presStyleIdx="2" presStyleCnt="3">
        <dgm:presLayoutVars>
          <dgm:bulletEnabled val="1"/>
        </dgm:presLayoutVars>
      </dgm:prSet>
      <dgm:spPr/>
    </dgm:pt>
    <dgm:pt modelId="{CAF95957-CD6A-4A58-84EA-45C99EAD70D2}" type="pres">
      <dgm:prSet presAssocID="{7385494A-D9A1-4634-AB53-D94172ADB851}" presName="accent_3" presStyleCnt="0"/>
      <dgm:spPr/>
    </dgm:pt>
    <dgm:pt modelId="{5480A60E-463C-492A-8BD6-A661AACAB9AB}" type="pres">
      <dgm:prSet presAssocID="{7385494A-D9A1-4634-AB53-D94172ADB851}" presName="accentRepeatNode" presStyleLbl="solidFgAcc1" presStyleIdx="2" presStyleCnt="3"/>
      <dgm:spPr>
        <a:blipFill dpi="0"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5781F85A-FFFD-41A3-9940-10B1669D07FA}" srcId="{3A4C1CB4-8985-469A-ADBC-9E959FEBE0A1}" destId="{96AC6D3F-C546-42B5-A491-2E275F494795}" srcOrd="0" destOrd="0" parTransId="{8A8E2899-B72C-4237-8A71-99BB990682F6}" sibTransId="{AAC31954-8B3C-4B99-B1B9-63C0CCA69516}"/>
    <dgm:cxn modelId="{0924E07E-7711-4B29-9469-BB319DD8D80A}" srcId="{3A4C1CB4-8985-469A-ADBC-9E959FEBE0A1}" destId="{7CC17F8B-4F37-4DE4-A51C-287AAE6F4920}" srcOrd="1" destOrd="0" parTransId="{72422A4F-39CC-46C6-928C-B0B9BB367D1D}" sibTransId="{E9DAB3F0-EB06-4B3F-BFCB-7D5C1065A341}"/>
    <dgm:cxn modelId="{3FABB388-AA0D-4518-9631-430AD93BF75E}" type="presOf" srcId="{7385494A-D9A1-4634-AB53-D94172ADB851}" destId="{81D818A4-B20D-4CF4-A940-DAA94F911088}" srcOrd="0" destOrd="0" presId="urn:microsoft.com/office/officeart/2008/layout/VerticalCurvedList"/>
    <dgm:cxn modelId="{46DB2FC2-1831-4D8D-90AF-2A8197FCBDBA}" srcId="{3A4C1CB4-8985-469A-ADBC-9E959FEBE0A1}" destId="{7385494A-D9A1-4634-AB53-D94172ADB851}" srcOrd="2" destOrd="0" parTransId="{F388332F-F6D9-412F-B63D-9FB83D42070A}" sibTransId="{5469E00A-B4CC-4481-B23C-DA165A04C538}"/>
    <dgm:cxn modelId="{7473BDCA-E956-46C0-ABAC-4F87798F17C4}" type="presOf" srcId="{7CC17F8B-4F37-4DE4-A51C-287AAE6F4920}" destId="{3F42AD62-D2D6-4B7C-9EAF-409127D6176D}" srcOrd="0" destOrd="0" presId="urn:microsoft.com/office/officeart/2008/layout/VerticalCurvedList"/>
    <dgm:cxn modelId="{E3DA91D1-FC5C-4130-8785-50729A6DAA3A}" type="presOf" srcId="{3A4C1CB4-8985-469A-ADBC-9E959FEBE0A1}" destId="{24C289CC-314C-4DB1-A142-246283DC7678}" srcOrd="0" destOrd="0" presId="urn:microsoft.com/office/officeart/2008/layout/VerticalCurvedList"/>
    <dgm:cxn modelId="{544E35F4-9B87-4190-9D53-4F83707C2492}" type="presOf" srcId="{AAC31954-8B3C-4B99-B1B9-63C0CCA69516}" destId="{6DC22552-C27E-4B1D-A898-73D7A79634CD}" srcOrd="0" destOrd="0" presId="urn:microsoft.com/office/officeart/2008/layout/VerticalCurvedList"/>
    <dgm:cxn modelId="{832624F9-745A-4D54-BE05-664F182DC568}" type="presOf" srcId="{96AC6D3F-C546-42B5-A491-2E275F494795}" destId="{C7CA5AA5-F322-4C09-AF3C-142A81DCE49E}" srcOrd="0" destOrd="0" presId="urn:microsoft.com/office/officeart/2008/layout/VerticalCurvedList"/>
    <dgm:cxn modelId="{B84C636F-CF15-4222-93E1-E743AC505598}" type="presParOf" srcId="{24C289CC-314C-4DB1-A142-246283DC7678}" destId="{DFB59816-DE34-4F70-8C4E-5D1168D83F04}" srcOrd="0" destOrd="0" presId="urn:microsoft.com/office/officeart/2008/layout/VerticalCurvedList"/>
    <dgm:cxn modelId="{F3C05587-49E9-43E5-9615-5844682497AD}" type="presParOf" srcId="{DFB59816-DE34-4F70-8C4E-5D1168D83F04}" destId="{AA5557AD-EAE1-41C5-AA34-20DD0CB76AD1}" srcOrd="0" destOrd="0" presId="urn:microsoft.com/office/officeart/2008/layout/VerticalCurvedList"/>
    <dgm:cxn modelId="{5BEAADC8-F72D-4C66-988B-332CFE1E96D7}" type="presParOf" srcId="{AA5557AD-EAE1-41C5-AA34-20DD0CB76AD1}" destId="{A9D6F8F6-E44F-4FD9-AE3C-2B14B1106DEB}" srcOrd="0" destOrd="0" presId="urn:microsoft.com/office/officeart/2008/layout/VerticalCurvedList"/>
    <dgm:cxn modelId="{E797A7ED-99BD-4E1D-BC7B-99136B8B8C8D}" type="presParOf" srcId="{AA5557AD-EAE1-41C5-AA34-20DD0CB76AD1}" destId="{6DC22552-C27E-4B1D-A898-73D7A79634CD}" srcOrd="1" destOrd="0" presId="urn:microsoft.com/office/officeart/2008/layout/VerticalCurvedList"/>
    <dgm:cxn modelId="{B3C07FD3-8F6F-4D24-BD6B-A4ECE6873D3A}" type="presParOf" srcId="{AA5557AD-EAE1-41C5-AA34-20DD0CB76AD1}" destId="{89DD5308-6778-4257-8458-C5BF67333312}" srcOrd="2" destOrd="0" presId="urn:microsoft.com/office/officeart/2008/layout/VerticalCurvedList"/>
    <dgm:cxn modelId="{8BBAEBA3-42E6-48EB-BD93-C25F5042DDE0}" type="presParOf" srcId="{AA5557AD-EAE1-41C5-AA34-20DD0CB76AD1}" destId="{6430DB4F-03AC-4AAA-9935-84D776CCA203}" srcOrd="3" destOrd="0" presId="urn:microsoft.com/office/officeart/2008/layout/VerticalCurvedList"/>
    <dgm:cxn modelId="{BFEEC18A-04BF-4E6C-A7D9-57E745A6490F}" type="presParOf" srcId="{DFB59816-DE34-4F70-8C4E-5D1168D83F04}" destId="{C7CA5AA5-F322-4C09-AF3C-142A81DCE49E}" srcOrd="1" destOrd="0" presId="urn:microsoft.com/office/officeart/2008/layout/VerticalCurvedList"/>
    <dgm:cxn modelId="{5AB91596-8CCD-4890-B559-C6CE4FAA95B5}" type="presParOf" srcId="{DFB59816-DE34-4F70-8C4E-5D1168D83F04}" destId="{16E612A6-9973-46FC-B1FD-63DD8C998D7B}" srcOrd="2" destOrd="0" presId="urn:microsoft.com/office/officeart/2008/layout/VerticalCurvedList"/>
    <dgm:cxn modelId="{D0381A45-E2F9-479A-BDB9-2DCCF8112C21}" type="presParOf" srcId="{16E612A6-9973-46FC-B1FD-63DD8C998D7B}" destId="{2EC90319-2932-4B87-A731-17920FFDC590}" srcOrd="0" destOrd="0" presId="urn:microsoft.com/office/officeart/2008/layout/VerticalCurvedList"/>
    <dgm:cxn modelId="{8338C9F0-D534-48F5-AA2F-BBEB8A5E174B}" type="presParOf" srcId="{DFB59816-DE34-4F70-8C4E-5D1168D83F04}" destId="{3F42AD62-D2D6-4B7C-9EAF-409127D6176D}" srcOrd="3" destOrd="0" presId="urn:microsoft.com/office/officeart/2008/layout/VerticalCurvedList"/>
    <dgm:cxn modelId="{2ADFDADB-AC0F-40BF-A91F-2E544F87356A}" type="presParOf" srcId="{DFB59816-DE34-4F70-8C4E-5D1168D83F04}" destId="{47DB29F0-996B-4718-8BB2-B184669685F4}" srcOrd="4" destOrd="0" presId="urn:microsoft.com/office/officeart/2008/layout/VerticalCurvedList"/>
    <dgm:cxn modelId="{B07F554B-8BB6-40DA-BE9D-E6BDD3D8C32F}" type="presParOf" srcId="{47DB29F0-996B-4718-8BB2-B184669685F4}" destId="{A2119045-D097-4EE9-944D-842E2FE856CB}" srcOrd="0" destOrd="0" presId="urn:microsoft.com/office/officeart/2008/layout/VerticalCurvedList"/>
    <dgm:cxn modelId="{13747D0F-419B-4E2B-ACEC-F28037D34036}" type="presParOf" srcId="{DFB59816-DE34-4F70-8C4E-5D1168D83F04}" destId="{81D818A4-B20D-4CF4-A940-DAA94F911088}" srcOrd="5" destOrd="0" presId="urn:microsoft.com/office/officeart/2008/layout/VerticalCurvedList"/>
    <dgm:cxn modelId="{1BEE2007-832F-4914-BCE8-EB7B5E1D86D9}" type="presParOf" srcId="{DFB59816-DE34-4F70-8C4E-5D1168D83F04}" destId="{CAF95957-CD6A-4A58-84EA-45C99EAD70D2}" srcOrd="6" destOrd="0" presId="urn:microsoft.com/office/officeart/2008/layout/VerticalCurvedList"/>
    <dgm:cxn modelId="{C177BAAB-902B-4DF9-968F-E66814A2A805}" type="presParOf" srcId="{CAF95957-CD6A-4A58-84EA-45C99EAD70D2}" destId="{5480A60E-463C-492A-8BD6-A661AACAB9A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B7A999-BF8B-4AB4-9354-A4576896FDD0}"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fr-FR"/>
        </a:p>
      </dgm:t>
    </dgm:pt>
    <dgm:pt modelId="{A80710FA-1804-4967-83F5-6A5377D87B57}">
      <dgm:prSet phldrT="[Texte]" phldr="1"/>
      <dgm:spPr/>
      <dgm:t>
        <a:bodyPr/>
        <a:lstStyle/>
        <a:p>
          <a:endParaRPr lang="fr-FR" dirty="0"/>
        </a:p>
      </dgm:t>
    </dgm:pt>
    <dgm:pt modelId="{C386EFAA-3186-4035-91B7-DFF7E1AD8365}" type="parTrans" cxnId="{C35C1DBE-F54C-4856-9943-FE170CDEB3B3}">
      <dgm:prSet/>
      <dgm:spPr/>
      <dgm:t>
        <a:bodyPr/>
        <a:lstStyle/>
        <a:p>
          <a:endParaRPr lang="fr-FR"/>
        </a:p>
      </dgm:t>
    </dgm:pt>
    <dgm:pt modelId="{14BF118C-D971-438E-B6F6-FC6FC5028D95}" type="sibTrans" cxnId="{C35C1DBE-F54C-4856-9943-FE170CDEB3B3}">
      <dgm:prSet/>
      <dgm:spPr/>
      <dgm:t>
        <a:bodyPr/>
        <a:lstStyle/>
        <a:p>
          <a:endParaRPr lang="fr-FR"/>
        </a:p>
      </dgm:t>
    </dgm:pt>
    <dgm:pt modelId="{FC282722-E444-466B-90A3-BA77C4D51226}">
      <dgm:prSet phldrT="[Texte]"/>
      <dgm:spPr>
        <a:solidFill>
          <a:srgbClr val="002060"/>
        </a:solidFill>
      </dgm:spPr>
      <dgm:t>
        <a:bodyPr/>
        <a:lstStyle/>
        <a:p>
          <a:r>
            <a:rPr lang="fr-FR" b="0" i="0" dirty="0"/>
            <a:t>Le service Vision personnalisée facilite la création et le perfectionnement de classificateurs d’images personnalisés pour reconnaître le contenu spécifique des images. Grâce au Machine Learning à la pointe de la technologie, vous pouvez apprendre à votre classificateur à reconnaître ce qui vous importe, comme catégoriser les images de vos produits ou filtrer le contenu de votre site web. Il vous suffit de charger des images étiquetées et de laisser le service Vision personnalisée faire le gros du travail.</a:t>
          </a:r>
          <a:endParaRPr lang="fr-FR" dirty="0"/>
        </a:p>
      </dgm:t>
    </dgm:pt>
    <dgm:pt modelId="{3D8A630C-3AF4-4822-ACAA-6A5AC0E8D9A1}" type="parTrans" cxnId="{18F12F97-2298-42EE-91AA-F28460599B64}">
      <dgm:prSet/>
      <dgm:spPr/>
      <dgm:t>
        <a:bodyPr/>
        <a:lstStyle/>
        <a:p>
          <a:endParaRPr lang="fr-FR"/>
        </a:p>
      </dgm:t>
    </dgm:pt>
    <dgm:pt modelId="{9D401685-9B26-4DCF-8009-DC6A02B4A0A2}" type="sibTrans" cxnId="{18F12F97-2298-42EE-91AA-F28460599B64}">
      <dgm:prSet/>
      <dgm:spPr/>
      <dgm:t>
        <a:bodyPr/>
        <a:lstStyle/>
        <a:p>
          <a:endParaRPr lang="fr-FR"/>
        </a:p>
      </dgm:t>
    </dgm:pt>
    <dgm:pt modelId="{9968DEAE-0B98-49E0-A7EB-0AFE0BCD68C8}" type="pres">
      <dgm:prSet presAssocID="{8AB7A999-BF8B-4AB4-9354-A4576896FDD0}" presName="linearFlow" presStyleCnt="0">
        <dgm:presLayoutVars>
          <dgm:dir/>
          <dgm:animLvl val="lvl"/>
          <dgm:resizeHandles/>
        </dgm:presLayoutVars>
      </dgm:prSet>
      <dgm:spPr/>
    </dgm:pt>
    <dgm:pt modelId="{29A959EA-743E-4D69-8B30-5E2C47967DEA}" type="pres">
      <dgm:prSet presAssocID="{A80710FA-1804-4967-83F5-6A5377D87B57}" presName="compositeNode" presStyleCnt="0">
        <dgm:presLayoutVars>
          <dgm:bulletEnabled val="1"/>
        </dgm:presLayoutVars>
      </dgm:prSet>
      <dgm:spPr/>
    </dgm:pt>
    <dgm:pt modelId="{B325D2E1-B768-4650-9F57-0B323940A7B1}" type="pres">
      <dgm:prSet presAssocID="{A80710FA-1804-4967-83F5-6A5377D87B57}" presName="image" presStyleLbl="fgImgPlace1" presStyleIdx="0" presStyleCnt="1" custScaleX="154519" custScaleY="110831"/>
      <dgm:spPr>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dgm:spPr>
    </dgm:pt>
    <dgm:pt modelId="{8A3DDE3B-969B-41EA-84FF-2C1C14F61EBF}" type="pres">
      <dgm:prSet presAssocID="{A80710FA-1804-4967-83F5-6A5377D87B57}" presName="childNode" presStyleLbl="node1" presStyleIdx="0" presStyleCnt="1" custScaleX="110864" custLinFactNeighborX="-3040" custLinFactNeighborY="5557">
        <dgm:presLayoutVars>
          <dgm:bulletEnabled val="1"/>
        </dgm:presLayoutVars>
      </dgm:prSet>
      <dgm:spPr/>
    </dgm:pt>
    <dgm:pt modelId="{0FE804C8-43B2-4921-9136-3720150662D4}" type="pres">
      <dgm:prSet presAssocID="{A80710FA-1804-4967-83F5-6A5377D87B57}" presName="parentNode" presStyleLbl="revTx" presStyleIdx="0" presStyleCnt="1">
        <dgm:presLayoutVars>
          <dgm:chMax val="0"/>
          <dgm:bulletEnabled val="1"/>
        </dgm:presLayoutVars>
      </dgm:prSet>
      <dgm:spPr/>
    </dgm:pt>
  </dgm:ptLst>
  <dgm:cxnLst>
    <dgm:cxn modelId="{1805AB62-8C6C-468E-845D-4C82CFA6CFC9}" type="presOf" srcId="{A80710FA-1804-4967-83F5-6A5377D87B57}" destId="{0FE804C8-43B2-4921-9136-3720150662D4}" srcOrd="0" destOrd="0" presId="urn:microsoft.com/office/officeart/2005/8/layout/hList2"/>
    <dgm:cxn modelId="{BED09769-05AF-483A-B3DD-3C76629DCFBA}" type="presOf" srcId="{FC282722-E444-466B-90A3-BA77C4D51226}" destId="{8A3DDE3B-969B-41EA-84FF-2C1C14F61EBF}" srcOrd="0" destOrd="0" presId="urn:microsoft.com/office/officeart/2005/8/layout/hList2"/>
    <dgm:cxn modelId="{9F8E4C79-D43C-4EEF-B4DF-87245805740E}" type="presOf" srcId="{8AB7A999-BF8B-4AB4-9354-A4576896FDD0}" destId="{9968DEAE-0B98-49E0-A7EB-0AFE0BCD68C8}" srcOrd="0" destOrd="0" presId="urn:microsoft.com/office/officeart/2005/8/layout/hList2"/>
    <dgm:cxn modelId="{18F12F97-2298-42EE-91AA-F28460599B64}" srcId="{A80710FA-1804-4967-83F5-6A5377D87B57}" destId="{FC282722-E444-466B-90A3-BA77C4D51226}" srcOrd="0" destOrd="0" parTransId="{3D8A630C-3AF4-4822-ACAA-6A5AC0E8D9A1}" sibTransId="{9D401685-9B26-4DCF-8009-DC6A02B4A0A2}"/>
    <dgm:cxn modelId="{C35C1DBE-F54C-4856-9943-FE170CDEB3B3}" srcId="{8AB7A999-BF8B-4AB4-9354-A4576896FDD0}" destId="{A80710FA-1804-4967-83F5-6A5377D87B57}" srcOrd="0" destOrd="0" parTransId="{C386EFAA-3186-4035-91B7-DFF7E1AD8365}" sibTransId="{14BF118C-D971-438E-B6F6-FC6FC5028D95}"/>
    <dgm:cxn modelId="{BEF2C61F-B401-4249-B5D0-734D7154E3F3}" type="presParOf" srcId="{9968DEAE-0B98-49E0-A7EB-0AFE0BCD68C8}" destId="{29A959EA-743E-4D69-8B30-5E2C47967DEA}" srcOrd="0" destOrd="0" presId="urn:microsoft.com/office/officeart/2005/8/layout/hList2"/>
    <dgm:cxn modelId="{8F0DCADD-4C8D-428A-B983-89BDEF47F4BB}" type="presParOf" srcId="{29A959EA-743E-4D69-8B30-5E2C47967DEA}" destId="{B325D2E1-B768-4650-9F57-0B323940A7B1}" srcOrd="0" destOrd="0" presId="urn:microsoft.com/office/officeart/2005/8/layout/hList2"/>
    <dgm:cxn modelId="{A02B7D07-F6A9-48B1-8184-117A982F554B}" type="presParOf" srcId="{29A959EA-743E-4D69-8B30-5E2C47967DEA}" destId="{8A3DDE3B-969B-41EA-84FF-2C1C14F61EBF}" srcOrd="1" destOrd="0" presId="urn:microsoft.com/office/officeart/2005/8/layout/hList2"/>
    <dgm:cxn modelId="{10D7140C-C00F-41CE-ABC4-6A352B66FFAB}" type="presParOf" srcId="{29A959EA-743E-4D69-8B30-5E2C47967DEA}" destId="{0FE804C8-43B2-4921-9136-3720150662D4}" srcOrd="2" destOrd="0" presId="urn:microsoft.com/office/officeart/2005/8/layout/h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5AE8F6-5335-4B89-B89F-F227E3951F83}" type="doc">
      <dgm:prSet loTypeId="urn:microsoft.com/office/officeart/2009/layout/CirclePictureHierarchy" loCatId="picture" qsTypeId="urn:microsoft.com/office/officeart/2005/8/quickstyle/simple1" qsCatId="simple" csTypeId="urn:microsoft.com/office/officeart/2005/8/colors/accent1_2" csCatId="accent1" phldr="1"/>
      <dgm:spPr/>
      <dgm:t>
        <a:bodyPr/>
        <a:lstStyle/>
        <a:p>
          <a:endParaRPr lang="fr-FR"/>
        </a:p>
      </dgm:t>
    </dgm:pt>
    <dgm:pt modelId="{BBC01BF3-60D9-4AC2-A966-6499B6157A3B}">
      <dgm:prSet phldrT="[Texte]"/>
      <dgm:spPr/>
      <dgm:t>
        <a:bodyPr/>
        <a:lstStyle/>
        <a:p>
          <a:r>
            <a:rPr lang="fr-FR" dirty="0">
              <a:solidFill>
                <a:schemeClr val="bg1"/>
              </a:solidFill>
            </a:rPr>
            <a:t>Projet</a:t>
          </a:r>
        </a:p>
      </dgm:t>
    </dgm:pt>
    <dgm:pt modelId="{15F71C47-7A40-4F08-87A5-CA97C51BD03A}" type="parTrans" cxnId="{5DD2ECD9-9ADE-4E29-81D9-8233AA166C70}">
      <dgm:prSet/>
      <dgm:spPr/>
      <dgm:t>
        <a:bodyPr/>
        <a:lstStyle/>
        <a:p>
          <a:endParaRPr lang="fr-FR"/>
        </a:p>
      </dgm:t>
    </dgm:pt>
    <dgm:pt modelId="{4D6A756E-B349-4D22-A3E8-69215792F7D2}" type="sibTrans" cxnId="{5DD2ECD9-9ADE-4E29-81D9-8233AA166C70}">
      <dgm:prSet/>
      <dgm:spPr/>
      <dgm:t>
        <a:bodyPr/>
        <a:lstStyle/>
        <a:p>
          <a:endParaRPr lang="fr-FR"/>
        </a:p>
      </dgm:t>
    </dgm:pt>
    <dgm:pt modelId="{AF3E4E7D-4C60-417F-8FF0-ADE2207C4C58}">
      <dgm:prSet phldrT="[Texte]"/>
      <dgm:spPr/>
      <dgm:t>
        <a:bodyPr/>
        <a:lstStyle/>
        <a:p>
          <a:r>
            <a:rPr lang="fr-FR" dirty="0">
              <a:solidFill>
                <a:schemeClr val="bg1"/>
              </a:solidFill>
            </a:rPr>
            <a:t>triof_app.py</a:t>
          </a:r>
        </a:p>
      </dgm:t>
    </dgm:pt>
    <dgm:pt modelId="{D22AABF2-E115-4ACE-8039-762C44F225F2}" type="parTrans" cxnId="{A7D3FB48-E599-4F32-B4CB-7B2B412D2EE2}">
      <dgm:prSet/>
      <dgm:spPr/>
      <dgm:t>
        <a:bodyPr/>
        <a:lstStyle/>
        <a:p>
          <a:endParaRPr lang="fr-FR"/>
        </a:p>
      </dgm:t>
    </dgm:pt>
    <dgm:pt modelId="{DA275220-41EC-425F-A1CE-71AD847395AC}" type="sibTrans" cxnId="{A7D3FB48-E599-4F32-B4CB-7B2B412D2EE2}">
      <dgm:prSet/>
      <dgm:spPr/>
      <dgm:t>
        <a:bodyPr/>
        <a:lstStyle/>
        <a:p>
          <a:endParaRPr lang="fr-FR"/>
        </a:p>
      </dgm:t>
    </dgm:pt>
    <dgm:pt modelId="{810370D0-BACF-42D8-8DA7-1EA34E51E18F}">
      <dgm:prSet phldrT="[Texte]" custT="1"/>
      <dgm:spPr/>
      <dgm:t>
        <a:bodyPr/>
        <a:lstStyle/>
        <a:p>
          <a:r>
            <a:rPr lang="fr-FR" sz="800" dirty="0">
              <a:solidFill>
                <a:schemeClr val="bg1"/>
              </a:solidFill>
            </a:rPr>
            <a:t>confirmation.html</a:t>
          </a:r>
        </a:p>
      </dgm:t>
    </dgm:pt>
    <dgm:pt modelId="{B53E85BB-CFD6-41DC-B967-DAB9676B231B}" type="parTrans" cxnId="{2E3CCFC7-352C-4B49-9D72-D80FCD0C11BD}">
      <dgm:prSet/>
      <dgm:spPr/>
      <dgm:t>
        <a:bodyPr/>
        <a:lstStyle/>
        <a:p>
          <a:endParaRPr lang="fr-FR"/>
        </a:p>
      </dgm:t>
    </dgm:pt>
    <dgm:pt modelId="{466C1CD4-E311-41F6-967C-D2E8C5DA9995}" type="sibTrans" cxnId="{2E3CCFC7-352C-4B49-9D72-D80FCD0C11BD}">
      <dgm:prSet/>
      <dgm:spPr/>
      <dgm:t>
        <a:bodyPr/>
        <a:lstStyle/>
        <a:p>
          <a:endParaRPr lang="fr-FR"/>
        </a:p>
      </dgm:t>
    </dgm:pt>
    <dgm:pt modelId="{90E57604-B474-4A53-8E4F-CB56C012CC0F}">
      <dgm:prSet phldrT="[Texte]"/>
      <dgm:spPr/>
      <dgm:t>
        <a:bodyPr/>
        <a:lstStyle/>
        <a:p>
          <a:r>
            <a:rPr lang="fr-FR" dirty="0">
              <a:solidFill>
                <a:schemeClr val="bg1"/>
              </a:solidFill>
            </a:rPr>
            <a:t>home.htm</a:t>
          </a:r>
        </a:p>
      </dgm:t>
    </dgm:pt>
    <dgm:pt modelId="{036B3B82-F71A-4EE7-8687-58C7F7E3E7CE}" type="parTrans" cxnId="{8CDC0384-7507-4DF3-8455-4B4F6603D5AC}">
      <dgm:prSet/>
      <dgm:spPr/>
      <dgm:t>
        <a:bodyPr/>
        <a:lstStyle/>
        <a:p>
          <a:endParaRPr lang="fr-FR"/>
        </a:p>
      </dgm:t>
    </dgm:pt>
    <dgm:pt modelId="{08D297D0-4072-42FE-B1ED-10306BA9C192}" type="sibTrans" cxnId="{8CDC0384-7507-4DF3-8455-4B4F6603D5AC}">
      <dgm:prSet/>
      <dgm:spPr/>
      <dgm:t>
        <a:bodyPr/>
        <a:lstStyle/>
        <a:p>
          <a:endParaRPr lang="fr-FR"/>
        </a:p>
      </dgm:t>
    </dgm:pt>
    <dgm:pt modelId="{4A17D36A-E12B-4B26-9088-40743C27EBB0}">
      <dgm:prSet phldrT="[Texte]"/>
      <dgm:spPr/>
      <dgm:t>
        <a:bodyPr/>
        <a:lstStyle/>
        <a:p>
          <a:r>
            <a:rPr lang="fr-FR" dirty="0">
              <a:solidFill>
                <a:schemeClr val="bg1"/>
              </a:solidFill>
            </a:rPr>
            <a:t>SRC</a:t>
          </a:r>
        </a:p>
      </dgm:t>
    </dgm:pt>
    <dgm:pt modelId="{8C9769D8-5537-4E73-82D2-15448604E9CB}" type="parTrans" cxnId="{2C8CB25B-4339-4015-8810-453C067C5837}">
      <dgm:prSet/>
      <dgm:spPr/>
      <dgm:t>
        <a:bodyPr/>
        <a:lstStyle/>
        <a:p>
          <a:endParaRPr lang="fr-FR"/>
        </a:p>
      </dgm:t>
    </dgm:pt>
    <dgm:pt modelId="{DE0351D1-DF9C-4648-A8B8-01F89B19B9B0}" type="sibTrans" cxnId="{2C8CB25B-4339-4015-8810-453C067C5837}">
      <dgm:prSet/>
      <dgm:spPr/>
      <dgm:t>
        <a:bodyPr/>
        <a:lstStyle/>
        <a:p>
          <a:endParaRPr lang="fr-FR"/>
        </a:p>
      </dgm:t>
    </dgm:pt>
    <dgm:pt modelId="{0125175C-9E33-4299-9FA6-19342183BF96}">
      <dgm:prSet phldrT="[Texte]"/>
      <dgm:spPr/>
      <dgm:t>
        <a:bodyPr/>
        <a:lstStyle/>
        <a:p>
          <a:r>
            <a:rPr lang="fr-FR" dirty="0">
              <a:solidFill>
                <a:schemeClr val="bg1"/>
              </a:solidFill>
            </a:rPr>
            <a:t>Util.py</a:t>
          </a:r>
        </a:p>
      </dgm:t>
    </dgm:pt>
    <dgm:pt modelId="{B6FA717E-1B13-4EF2-B38F-A48A34615D38}" type="parTrans" cxnId="{BC65C7A1-9D5F-4DC5-9D53-017F1F5F061F}">
      <dgm:prSet/>
      <dgm:spPr/>
      <dgm:t>
        <a:bodyPr/>
        <a:lstStyle/>
        <a:p>
          <a:endParaRPr lang="fr-FR"/>
        </a:p>
      </dgm:t>
    </dgm:pt>
    <dgm:pt modelId="{998A636F-C491-4C5D-B329-87ABC347B507}" type="sibTrans" cxnId="{BC65C7A1-9D5F-4DC5-9D53-017F1F5F061F}">
      <dgm:prSet/>
      <dgm:spPr/>
      <dgm:t>
        <a:bodyPr/>
        <a:lstStyle/>
        <a:p>
          <a:endParaRPr lang="fr-FR"/>
        </a:p>
      </dgm:t>
    </dgm:pt>
    <dgm:pt modelId="{756D2A1F-F3C6-461B-9FCB-FDF01DDD378F}">
      <dgm:prSet phldrT="[Texte]"/>
      <dgm:spPr/>
      <dgm:t>
        <a:bodyPr/>
        <a:lstStyle/>
        <a:p>
          <a:r>
            <a:rPr lang="fr-FR" dirty="0">
              <a:solidFill>
                <a:schemeClr val="bg1"/>
              </a:solidFill>
            </a:rPr>
            <a:t>Index.html</a:t>
          </a:r>
        </a:p>
      </dgm:t>
    </dgm:pt>
    <dgm:pt modelId="{577F0D84-FA6D-4501-98A4-A58B78814EDB}" type="parTrans" cxnId="{BA34A645-FC0F-4101-9AE3-C088EC4447C5}">
      <dgm:prSet/>
      <dgm:spPr/>
      <dgm:t>
        <a:bodyPr/>
        <a:lstStyle/>
        <a:p>
          <a:endParaRPr lang="fr-FR"/>
        </a:p>
      </dgm:t>
    </dgm:pt>
    <dgm:pt modelId="{FDAE3AC0-F433-430C-AC88-15611F21F271}" type="sibTrans" cxnId="{BA34A645-FC0F-4101-9AE3-C088EC4447C5}">
      <dgm:prSet/>
      <dgm:spPr/>
      <dgm:t>
        <a:bodyPr/>
        <a:lstStyle/>
        <a:p>
          <a:endParaRPr lang="fr-FR"/>
        </a:p>
      </dgm:t>
    </dgm:pt>
    <dgm:pt modelId="{D4BAD811-469A-4B24-BC5F-6D1060A591CD}">
      <dgm:prSet phldrT="[Texte]"/>
      <dgm:spPr/>
      <dgm:t>
        <a:bodyPr/>
        <a:lstStyle/>
        <a:p>
          <a:r>
            <a:rPr lang="fr-FR" dirty="0">
              <a:solidFill>
                <a:schemeClr val="bg1"/>
              </a:solidFill>
            </a:rPr>
            <a:t>Static</a:t>
          </a:r>
        </a:p>
      </dgm:t>
    </dgm:pt>
    <dgm:pt modelId="{2E1DB816-E46D-426E-833E-5A8C68956915}" type="parTrans" cxnId="{D8D7E551-BE16-4109-92AD-28ECE225C88D}">
      <dgm:prSet/>
      <dgm:spPr/>
      <dgm:t>
        <a:bodyPr/>
        <a:lstStyle/>
        <a:p>
          <a:endParaRPr lang="fr-FR"/>
        </a:p>
      </dgm:t>
    </dgm:pt>
    <dgm:pt modelId="{A2DE1651-94CE-4D25-8F99-801367B155A8}" type="sibTrans" cxnId="{D8D7E551-BE16-4109-92AD-28ECE225C88D}">
      <dgm:prSet/>
      <dgm:spPr/>
      <dgm:t>
        <a:bodyPr/>
        <a:lstStyle/>
        <a:p>
          <a:endParaRPr lang="fr-FR"/>
        </a:p>
      </dgm:t>
    </dgm:pt>
    <dgm:pt modelId="{9E71E9B7-57CB-4171-8208-39D351428C3A}">
      <dgm:prSet phldrT="[Texte]"/>
      <dgm:spPr/>
      <dgm:t>
        <a:bodyPr/>
        <a:lstStyle/>
        <a:p>
          <a:r>
            <a:rPr lang="fr-FR" dirty="0" err="1">
              <a:solidFill>
                <a:schemeClr val="bg1"/>
              </a:solidFill>
            </a:rPr>
            <a:t>templates</a:t>
          </a:r>
          <a:endParaRPr lang="fr-FR" dirty="0">
            <a:solidFill>
              <a:schemeClr val="bg1"/>
            </a:solidFill>
          </a:endParaRPr>
        </a:p>
      </dgm:t>
    </dgm:pt>
    <dgm:pt modelId="{AAE31AB8-0500-4AC6-A1C4-3BAB0A118331}" type="parTrans" cxnId="{DDD630F3-39B7-4EAC-8024-9F71C1C95C40}">
      <dgm:prSet/>
      <dgm:spPr/>
      <dgm:t>
        <a:bodyPr/>
        <a:lstStyle/>
        <a:p>
          <a:endParaRPr lang="fr-FR"/>
        </a:p>
      </dgm:t>
    </dgm:pt>
    <dgm:pt modelId="{93E90B1F-0FE8-420A-81C9-B47275783B1B}" type="sibTrans" cxnId="{DDD630F3-39B7-4EAC-8024-9F71C1C95C40}">
      <dgm:prSet/>
      <dgm:spPr/>
      <dgm:t>
        <a:bodyPr/>
        <a:lstStyle/>
        <a:p>
          <a:endParaRPr lang="fr-FR"/>
        </a:p>
      </dgm:t>
    </dgm:pt>
    <dgm:pt modelId="{EB68D2CA-3652-4788-8A79-CD8FF683238B}">
      <dgm:prSet phldrT="[Texte]"/>
      <dgm:spPr/>
      <dgm:t>
        <a:bodyPr/>
        <a:lstStyle/>
        <a:p>
          <a:r>
            <a:rPr lang="fr-FR" dirty="0">
              <a:solidFill>
                <a:schemeClr val="bg1"/>
              </a:solidFill>
            </a:rPr>
            <a:t>type.html</a:t>
          </a:r>
        </a:p>
      </dgm:t>
    </dgm:pt>
    <dgm:pt modelId="{49043DEF-5B54-4481-A9CA-87F116E796DB}" type="parTrans" cxnId="{8386A387-D1F5-4052-B4EA-8E35536D4234}">
      <dgm:prSet/>
      <dgm:spPr/>
      <dgm:t>
        <a:bodyPr/>
        <a:lstStyle/>
        <a:p>
          <a:endParaRPr lang="fr-FR"/>
        </a:p>
      </dgm:t>
    </dgm:pt>
    <dgm:pt modelId="{02A211C7-FB4C-462B-87AA-DA67AF8DE99E}" type="sibTrans" cxnId="{8386A387-D1F5-4052-B4EA-8E35536D4234}">
      <dgm:prSet/>
      <dgm:spPr/>
      <dgm:t>
        <a:bodyPr/>
        <a:lstStyle/>
        <a:p>
          <a:endParaRPr lang="fr-FR"/>
        </a:p>
      </dgm:t>
    </dgm:pt>
    <dgm:pt modelId="{D5C9BE98-DD7C-48C8-BCF8-9F9E2FF787F2}">
      <dgm:prSet phldrT="[Texte]"/>
      <dgm:spPr/>
      <dgm:t>
        <a:bodyPr/>
        <a:lstStyle/>
        <a:p>
          <a:r>
            <a:rPr lang="fr-FR" dirty="0">
              <a:solidFill>
                <a:schemeClr val="bg1"/>
              </a:solidFill>
            </a:rPr>
            <a:t>insert.html</a:t>
          </a:r>
        </a:p>
      </dgm:t>
    </dgm:pt>
    <dgm:pt modelId="{DF6F1F9E-2CED-4388-BAF2-0A53471E352F}" type="parTrans" cxnId="{6A6DF807-6526-452B-AEDA-1CA0E70E1CDD}">
      <dgm:prSet/>
      <dgm:spPr/>
      <dgm:t>
        <a:bodyPr/>
        <a:lstStyle/>
        <a:p>
          <a:endParaRPr lang="fr-FR"/>
        </a:p>
      </dgm:t>
    </dgm:pt>
    <dgm:pt modelId="{7A6A2611-AD25-4652-AB23-335497C149A5}" type="sibTrans" cxnId="{6A6DF807-6526-452B-AEDA-1CA0E70E1CDD}">
      <dgm:prSet/>
      <dgm:spPr/>
      <dgm:t>
        <a:bodyPr/>
        <a:lstStyle/>
        <a:p>
          <a:endParaRPr lang="fr-FR"/>
        </a:p>
      </dgm:t>
    </dgm:pt>
    <dgm:pt modelId="{123EF925-AF1F-4901-98D0-727FF2AF38FF}">
      <dgm:prSet custT="1"/>
      <dgm:spPr/>
      <dgm:t>
        <a:bodyPr/>
        <a:lstStyle/>
        <a:p>
          <a:r>
            <a:rPr lang="fr-FR" sz="800" dirty="0">
              <a:solidFill>
                <a:schemeClr val="bg1"/>
              </a:solidFill>
            </a:rPr>
            <a:t>Index.html</a:t>
          </a:r>
        </a:p>
      </dgm:t>
    </dgm:pt>
    <dgm:pt modelId="{E36156B8-5221-454E-9A8E-3EC71AA2B4BA}" type="parTrans" cxnId="{82CC8381-DCF1-47AF-A4C2-F5EF94336C04}">
      <dgm:prSet/>
      <dgm:spPr/>
      <dgm:t>
        <a:bodyPr/>
        <a:lstStyle/>
        <a:p>
          <a:endParaRPr lang="fr-FR"/>
        </a:p>
      </dgm:t>
    </dgm:pt>
    <dgm:pt modelId="{96593484-856C-4649-82C4-A459C54EBCA1}" type="sibTrans" cxnId="{82CC8381-DCF1-47AF-A4C2-F5EF94336C04}">
      <dgm:prSet/>
      <dgm:spPr/>
      <dgm:t>
        <a:bodyPr/>
        <a:lstStyle/>
        <a:p>
          <a:endParaRPr lang="fr-FR"/>
        </a:p>
      </dgm:t>
    </dgm:pt>
    <dgm:pt modelId="{9DDA69E6-3DE1-4F51-AAF7-F622E4495349}">
      <dgm:prSet custT="1"/>
      <dgm:spPr/>
      <dgm:t>
        <a:bodyPr/>
        <a:lstStyle/>
        <a:p>
          <a:r>
            <a:rPr lang="fr-FR" sz="800" dirty="0">
              <a:solidFill>
                <a:schemeClr val="bg1"/>
              </a:solidFill>
            </a:rPr>
            <a:t>Assets</a:t>
          </a:r>
        </a:p>
      </dgm:t>
    </dgm:pt>
    <dgm:pt modelId="{E694377F-BE55-4FEC-AB6D-8E4EABEC20C1}" type="parTrans" cxnId="{2C2176BD-B406-482B-9D43-EF5BFEBC633A}">
      <dgm:prSet/>
      <dgm:spPr/>
      <dgm:t>
        <a:bodyPr/>
        <a:lstStyle/>
        <a:p>
          <a:endParaRPr lang="fr-FR"/>
        </a:p>
      </dgm:t>
    </dgm:pt>
    <dgm:pt modelId="{6DE07C81-B0CB-48E5-B46A-A4FC371C4F89}" type="sibTrans" cxnId="{2C2176BD-B406-482B-9D43-EF5BFEBC633A}">
      <dgm:prSet/>
      <dgm:spPr/>
      <dgm:t>
        <a:bodyPr/>
        <a:lstStyle/>
        <a:p>
          <a:endParaRPr lang="fr-FR"/>
        </a:p>
      </dgm:t>
    </dgm:pt>
    <dgm:pt modelId="{3B550D07-5CB5-4AA7-827F-3020DAEA66AB}">
      <dgm:prSet custT="1"/>
      <dgm:spPr/>
      <dgm:t>
        <a:bodyPr/>
        <a:lstStyle/>
        <a:p>
          <a:r>
            <a:rPr lang="fr-FR" sz="800" dirty="0">
              <a:solidFill>
                <a:schemeClr val="bg1"/>
              </a:solidFill>
            </a:rPr>
            <a:t>css</a:t>
          </a:r>
        </a:p>
      </dgm:t>
    </dgm:pt>
    <dgm:pt modelId="{FC260AD7-1BC3-4FB8-A72D-530AAD3F5974}" type="parTrans" cxnId="{B5A849FB-C5CE-4149-A7D7-A7FD69105171}">
      <dgm:prSet/>
      <dgm:spPr/>
      <dgm:t>
        <a:bodyPr/>
        <a:lstStyle/>
        <a:p>
          <a:endParaRPr lang="fr-FR"/>
        </a:p>
      </dgm:t>
    </dgm:pt>
    <dgm:pt modelId="{9C222B81-46CE-417F-B41A-56C75AD51ADA}" type="sibTrans" cxnId="{B5A849FB-C5CE-4149-A7D7-A7FD69105171}">
      <dgm:prSet/>
      <dgm:spPr/>
      <dgm:t>
        <a:bodyPr/>
        <a:lstStyle/>
        <a:p>
          <a:endParaRPr lang="fr-FR"/>
        </a:p>
      </dgm:t>
    </dgm:pt>
    <dgm:pt modelId="{9A1A3AEC-2286-417C-A4DC-3E9575E487DA}">
      <dgm:prSet custT="1"/>
      <dgm:spPr/>
      <dgm:t>
        <a:bodyPr/>
        <a:lstStyle/>
        <a:p>
          <a:r>
            <a:rPr lang="fr-FR" sz="800" dirty="0">
              <a:solidFill>
                <a:schemeClr val="bg1"/>
              </a:solidFill>
            </a:rPr>
            <a:t>images</a:t>
          </a:r>
        </a:p>
      </dgm:t>
    </dgm:pt>
    <dgm:pt modelId="{52DE77A0-D7D4-4FC8-85A9-0DD153371AF3}" type="parTrans" cxnId="{C9798845-FB82-4DDB-8A3B-92A798CD75DD}">
      <dgm:prSet/>
      <dgm:spPr/>
      <dgm:t>
        <a:bodyPr/>
        <a:lstStyle/>
        <a:p>
          <a:endParaRPr lang="fr-FR"/>
        </a:p>
      </dgm:t>
    </dgm:pt>
    <dgm:pt modelId="{B942068D-14A0-49C1-AD51-063C6588FFE4}" type="sibTrans" cxnId="{C9798845-FB82-4DDB-8A3B-92A798CD75DD}">
      <dgm:prSet/>
      <dgm:spPr/>
      <dgm:t>
        <a:bodyPr/>
        <a:lstStyle/>
        <a:p>
          <a:endParaRPr lang="fr-FR"/>
        </a:p>
      </dgm:t>
    </dgm:pt>
    <dgm:pt modelId="{87DBF392-9CAA-4D50-91C9-9059010B0839}">
      <dgm:prSet custT="1"/>
      <dgm:spPr/>
      <dgm:t>
        <a:bodyPr/>
        <a:lstStyle/>
        <a:p>
          <a:r>
            <a:rPr lang="fr-FR" sz="800" dirty="0" err="1">
              <a:solidFill>
                <a:schemeClr val="bg1"/>
              </a:solidFill>
            </a:rPr>
            <a:t>webfonts</a:t>
          </a:r>
          <a:endParaRPr lang="fr-FR" sz="800" dirty="0">
            <a:solidFill>
              <a:schemeClr val="bg1"/>
            </a:solidFill>
          </a:endParaRPr>
        </a:p>
      </dgm:t>
    </dgm:pt>
    <dgm:pt modelId="{B3448801-6EB1-414C-A6BA-78E6F41DDEDC}" type="parTrans" cxnId="{56DF6A89-72E5-4115-BE7E-53F3BFF073B2}">
      <dgm:prSet/>
      <dgm:spPr/>
      <dgm:t>
        <a:bodyPr/>
        <a:lstStyle/>
        <a:p>
          <a:endParaRPr lang="fr-FR"/>
        </a:p>
      </dgm:t>
    </dgm:pt>
    <dgm:pt modelId="{BB2C89F5-F33E-4776-BE79-1E155A1C9242}" type="sibTrans" cxnId="{56DF6A89-72E5-4115-BE7E-53F3BFF073B2}">
      <dgm:prSet/>
      <dgm:spPr/>
      <dgm:t>
        <a:bodyPr/>
        <a:lstStyle/>
        <a:p>
          <a:endParaRPr lang="fr-FR"/>
        </a:p>
      </dgm:t>
    </dgm:pt>
    <dgm:pt modelId="{38C20ECB-AB84-46F0-AF44-730A79B1DAEF}">
      <dgm:prSet phldrT="[Texte]"/>
      <dgm:spPr/>
      <dgm:t>
        <a:bodyPr/>
        <a:lstStyle/>
        <a:p>
          <a:r>
            <a:rPr lang="fr-FR">
              <a:solidFill>
                <a:schemeClr val="bg1"/>
              </a:solidFill>
            </a:rPr>
            <a:t>prediction_cloud_premise.py</a:t>
          </a:r>
          <a:endParaRPr lang="fr-FR" dirty="0">
            <a:solidFill>
              <a:schemeClr val="bg1"/>
            </a:solidFill>
          </a:endParaRPr>
        </a:p>
      </dgm:t>
    </dgm:pt>
    <dgm:pt modelId="{1D062170-7CDA-4743-B1DF-9E738C6BF48C}" type="parTrans" cxnId="{C3129D48-7D21-45D6-8205-D1E7EDACB1CD}">
      <dgm:prSet/>
      <dgm:spPr/>
      <dgm:t>
        <a:bodyPr/>
        <a:lstStyle/>
        <a:p>
          <a:endParaRPr lang="fr-FR"/>
        </a:p>
      </dgm:t>
    </dgm:pt>
    <dgm:pt modelId="{DD50042E-A8A7-404D-9C8A-7D2A3BC5D1D5}" type="sibTrans" cxnId="{C3129D48-7D21-45D6-8205-D1E7EDACB1CD}">
      <dgm:prSet/>
      <dgm:spPr/>
      <dgm:t>
        <a:bodyPr/>
        <a:lstStyle/>
        <a:p>
          <a:endParaRPr lang="fr-FR"/>
        </a:p>
      </dgm:t>
    </dgm:pt>
    <dgm:pt modelId="{36A6FB00-C75D-49B5-A6E7-BED840DDEF84}" type="pres">
      <dgm:prSet presAssocID="{575AE8F6-5335-4B89-B89F-F227E3951F83}" presName="hierChild1" presStyleCnt="0">
        <dgm:presLayoutVars>
          <dgm:chPref val="1"/>
          <dgm:dir/>
          <dgm:animOne val="branch"/>
          <dgm:animLvl val="lvl"/>
          <dgm:resizeHandles/>
        </dgm:presLayoutVars>
      </dgm:prSet>
      <dgm:spPr/>
    </dgm:pt>
    <dgm:pt modelId="{1AE7C796-D438-49C1-BF68-7120D7BA76BC}" type="pres">
      <dgm:prSet presAssocID="{BBC01BF3-60D9-4AC2-A966-6499B6157A3B}" presName="hierRoot1" presStyleCnt="0"/>
      <dgm:spPr/>
    </dgm:pt>
    <dgm:pt modelId="{4892E9E4-3E7B-4CE5-B421-D049E64B0F07}" type="pres">
      <dgm:prSet presAssocID="{BBC01BF3-60D9-4AC2-A966-6499B6157A3B}" presName="composite" presStyleCnt="0"/>
      <dgm:spPr/>
    </dgm:pt>
    <dgm:pt modelId="{FA295ADE-2025-4816-AB03-94010D41A5E1}" type="pres">
      <dgm:prSet presAssocID="{BBC01BF3-60D9-4AC2-A966-6499B6157A3B}" presName="image" presStyleLbl="node0" presStyleIdx="0" presStyleCnt="1" custLinFactY="-274060" custLinFactNeighborX="-32341" custLinFactNeighborY="-300000"/>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pt>
    <dgm:pt modelId="{CE503D78-0859-460C-937A-28F576A59EFE}" type="pres">
      <dgm:prSet presAssocID="{BBC01BF3-60D9-4AC2-A966-6499B6157A3B}" presName="text" presStyleLbl="revTx" presStyleIdx="0" presStyleCnt="17" custLinFactY="-245761" custLinFactNeighborX="4043" custLinFactNeighborY="-300000">
        <dgm:presLayoutVars>
          <dgm:chPref val="3"/>
        </dgm:presLayoutVars>
      </dgm:prSet>
      <dgm:spPr/>
    </dgm:pt>
    <dgm:pt modelId="{BB2F126C-6D4A-44BB-96A2-4BFF3EA3C7F7}" type="pres">
      <dgm:prSet presAssocID="{BBC01BF3-60D9-4AC2-A966-6499B6157A3B}" presName="hierChild2" presStyleCnt="0"/>
      <dgm:spPr/>
    </dgm:pt>
    <dgm:pt modelId="{56C7E953-D5EA-47D3-9F4D-5F5829139504}" type="pres">
      <dgm:prSet presAssocID="{D22AABF2-E115-4ACE-8039-762C44F225F2}" presName="Name10" presStyleLbl="parChTrans1D2" presStyleIdx="0" presStyleCnt="5"/>
      <dgm:spPr/>
    </dgm:pt>
    <dgm:pt modelId="{C117BA87-E3A6-4FE7-A495-FEE6A24D2F39}" type="pres">
      <dgm:prSet presAssocID="{AF3E4E7D-4C60-417F-8FF0-ADE2207C4C58}" presName="hierRoot2" presStyleCnt="0"/>
      <dgm:spPr/>
    </dgm:pt>
    <dgm:pt modelId="{F49B41AA-023B-48A2-8CAE-D1CCA7FF2CCB}" type="pres">
      <dgm:prSet presAssocID="{AF3E4E7D-4C60-417F-8FF0-ADE2207C4C58}" presName="composite2" presStyleCnt="0"/>
      <dgm:spPr/>
    </dgm:pt>
    <dgm:pt modelId="{E9B82883-0A0F-4488-8ECA-AA405AE8DEE1}" type="pres">
      <dgm:prSet presAssocID="{AF3E4E7D-4C60-417F-8FF0-ADE2207C4C58}" presName="image2" presStyleLbl="node2" presStyleIdx="0" presStyleCnt="5" custLinFactY="-221505" custLinFactNeighborX="36384" custLinFactNeighborY="-30000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5CA4A18-0810-484D-A21D-278CD3A58D17}" type="pres">
      <dgm:prSet presAssocID="{AF3E4E7D-4C60-417F-8FF0-ADE2207C4C58}" presName="text2" presStyleLbl="revTx" presStyleIdx="1" presStyleCnt="17" custLinFactY="-180012" custLinFactNeighborX="-52555" custLinFactNeighborY="-200000">
        <dgm:presLayoutVars>
          <dgm:chPref val="3"/>
        </dgm:presLayoutVars>
      </dgm:prSet>
      <dgm:spPr/>
    </dgm:pt>
    <dgm:pt modelId="{8D2CF338-EFD2-4981-8D47-9066F1E786D5}" type="pres">
      <dgm:prSet presAssocID="{AF3E4E7D-4C60-417F-8FF0-ADE2207C4C58}" presName="hierChild3" presStyleCnt="0"/>
      <dgm:spPr/>
    </dgm:pt>
    <dgm:pt modelId="{815E548E-087D-499E-AF1F-6E027A6A5645}" type="pres">
      <dgm:prSet presAssocID="{577F0D84-FA6D-4501-98A4-A58B78814EDB}" presName="Name10" presStyleLbl="parChTrans1D2" presStyleIdx="1" presStyleCnt="5"/>
      <dgm:spPr/>
    </dgm:pt>
    <dgm:pt modelId="{A0CC050F-7565-4659-92D6-0838A00055F8}" type="pres">
      <dgm:prSet presAssocID="{756D2A1F-F3C6-461B-9FCB-FDF01DDD378F}" presName="hierRoot2" presStyleCnt="0"/>
      <dgm:spPr/>
    </dgm:pt>
    <dgm:pt modelId="{E25E855B-FC05-488B-8A03-7CAE9161BA89}" type="pres">
      <dgm:prSet presAssocID="{756D2A1F-F3C6-461B-9FCB-FDF01DDD378F}" presName="composite2" presStyleCnt="0"/>
      <dgm:spPr/>
    </dgm:pt>
    <dgm:pt modelId="{0521353E-3EE2-4012-903F-4408A6422B87}" type="pres">
      <dgm:prSet presAssocID="{756D2A1F-F3C6-461B-9FCB-FDF01DDD378F}" presName="image2" presStyleLbl="node2" presStyleIdx="1" presStyleCnt="5" custLinFactY="-221505" custLinFactNeighborX="36384" custLinFactNeighborY="-30000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F97B9CE-C966-4F6F-A60C-A4CE99C13FA0}" type="pres">
      <dgm:prSet presAssocID="{756D2A1F-F3C6-461B-9FCB-FDF01DDD378F}" presName="text2" presStyleLbl="revTx" presStyleIdx="2" presStyleCnt="17" custLinFactY="-161820" custLinFactNeighborX="-45817" custLinFactNeighborY="-200000">
        <dgm:presLayoutVars>
          <dgm:chPref val="3"/>
        </dgm:presLayoutVars>
      </dgm:prSet>
      <dgm:spPr/>
    </dgm:pt>
    <dgm:pt modelId="{66576A0F-5A2B-44EC-9F40-AF6029D63624}" type="pres">
      <dgm:prSet presAssocID="{756D2A1F-F3C6-461B-9FCB-FDF01DDD378F}" presName="hierChild3" presStyleCnt="0"/>
      <dgm:spPr/>
    </dgm:pt>
    <dgm:pt modelId="{0428095A-AC70-4FCF-A69B-D3099C1FAAE8}" type="pres">
      <dgm:prSet presAssocID="{2E1DB816-E46D-426E-833E-5A8C68956915}" presName="Name10" presStyleLbl="parChTrans1D2" presStyleIdx="2" presStyleCnt="5"/>
      <dgm:spPr/>
    </dgm:pt>
    <dgm:pt modelId="{DAD203D1-22A8-4252-BF65-74F60A8A88FA}" type="pres">
      <dgm:prSet presAssocID="{D4BAD811-469A-4B24-BC5F-6D1060A591CD}" presName="hierRoot2" presStyleCnt="0"/>
      <dgm:spPr/>
    </dgm:pt>
    <dgm:pt modelId="{5D4F4CB7-33B4-448E-BE12-8033C45FDABE}" type="pres">
      <dgm:prSet presAssocID="{D4BAD811-469A-4B24-BC5F-6D1060A591CD}" presName="composite2" presStyleCnt="0"/>
      <dgm:spPr/>
    </dgm:pt>
    <dgm:pt modelId="{C83D7A8E-949D-465C-8261-2CC9EA7B491E}" type="pres">
      <dgm:prSet presAssocID="{D4BAD811-469A-4B24-BC5F-6D1060A591CD}" presName="image2" presStyleLbl="node2" presStyleIdx="2" presStyleCnt="5" custLinFactY="-100000" custLinFactNeighborX="-70746" custLinFactNeighborY="-116287"/>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311F064B-650A-429C-BD8B-CABD409789BB}" type="pres">
      <dgm:prSet presAssocID="{D4BAD811-469A-4B24-BC5F-6D1060A591CD}" presName="text2" presStyleLbl="revTx" presStyleIdx="3" presStyleCnt="17" custLinFactY="-100000" custLinFactNeighborX="-47165" custLinFactNeighborY="-142753">
        <dgm:presLayoutVars>
          <dgm:chPref val="3"/>
        </dgm:presLayoutVars>
      </dgm:prSet>
      <dgm:spPr/>
    </dgm:pt>
    <dgm:pt modelId="{B127187F-43E9-40D4-B369-4FEC548C9330}" type="pres">
      <dgm:prSet presAssocID="{D4BAD811-469A-4B24-BC5F-6D1060A591CD}" presName="hierChild3" presStyleCnt="0"/>
      <dgm:spPr/>
    </dgm:pt>
    <dgm:pt modelId="{BEE6590D-2853-4511-9EC2-F8636F99EBDF}" type="pres">
      <dgm:prSet presAssocID="{E694377F-BE55-4FEC-AB6D-8E4EABEC20C1}" presName="Name17" presStyleLbl="parChTrans1D3" presStyleIdx="0" presStyleCnt="11"/>
      <dgm:spPr/>
    </dgm:pt>
    <dgm:pt modelId="{2E833157-FFD3-4759-AA58-7CCA899ABAA9}" type="pres">
      <dgm:prSet presAssocID="{9DDA69E6-3DE1-4F51-AAF7-F622E4495349}" presName="hierRoot3" presStyleCnt="0"/>
      <dgm:spPr/>
    </dgm:pt>
    <dgm:pt modelId="{BBD0B25D-476E-4E37-98FB-44C559D71B10}" type="pres">
      <dgm:prSet presAssocID="{9DDA69E6-3DE1-4F51-AAF7-F622E4495349}" presName="composite3" presStyleCnt="0"/>
      <dgm:spPr/>
    </dgm:pt>
    <dgm:pt modelId="{65C54A81-4FD9-42D7-A5A2-FD0934311782}" type="pres">
      <dgm:prSet presAssocID="{9DDA69E6-3DE1-4F51-AAF7-F622E4495349}" presName="image3" presStyleLbl="node3" presStyleIdx="0" presStyleCnt="11" custLinFactX="350263" custLinFactY="-100000" custLinFactNeighborX="400000" custLinFactNeighborY="-126322"/>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7BF89013-93CD-4565-A873-2A3822C256D8}" type="pres">
      <dgm:prSet presAssocID="{9DDA69E6-3DE1-4F51-AAF7-F622E4495349}" presName="text3" presStyleLbl="revTx" presStyleIdx="4" presStyleCnt="17" custLinFactX="224089" custLinFactY="-100000" custLinFactNeighborX="300000" custLinFactNeighborY="-141134">
        <dgm:presLayoutVars>
          <dgm:chPref val="3"/>
        </dgm:presLayoutVars>
      </dgm:prSet>
      <dgm:spPr/>
    </dgm:pt>
    <dgm:pt modelId="{2A18D78E-AABA-4CA3-98B2-40BD49DDD103}" type="pres">
      <dgm:prSet presAssocID="{9DDA69E6-3DE1-4F51-AAF7-F622E4495349}" presName="hierChild4" presStyleCnt="0"/>
      <dgm:spPr/>
    </dgm:pt>
    <dgm:pt modelId="{55DD6639-FA8D-47FF-8D5C-C4F517D5B696}" type="pres">
      <dgm:prSet presAssocID="{FC260AD7-1BC3-4FB8-A72D-530AAD3F5974}" presName="Name17" presStyleLbl="parChTrans1D3" presStyleIdx="1" presStyleCnt="11"/>
      <dgm:spPr/>
    </dgm:pt>
    <dgm:pt modelId="{FA68BEA2-AB7B-497D-8B13-F50EC0660473}" type="pres">
      <dgm:prSet presAssocID="{3B550D07-5CB5-4AA7-827F-3020DAEA66AB}" presName="hierRoot3" presStyleCnt="0"/>
      <dgm:spPr/>
    </dgm:pt>
    <dgm:pt modelId="{54B74FDF-92F6-4457-8FE9-36B24DAA8408}" type="pres">
      <dgm:prSet presAssocID="{3B550D07-5CB5-4AA7-827F-3020DAEA66AB}" presName="composite3" presStyleCnt="0"/>
      <dgm:spPr/>
    </dgm:pt>
    <dgm:pt modelId="{155AF33C-434A-45E0-9844-D3195F0D6027}" type="pres">
      <dgm:prSet presAssocID="{3B550D07-5CB5-4AA7-827F-3020DAEA66AB}" presName="image3" presStyleLbl="node3" presStyleIdx="1" presStyleCnt="11" custLinFactX="200000" custLinFactNeighborX="277862" custLinFactNeighborY="-45646"/>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2C7759C5-71DD-45DF-8680-4FD156F09291}" type="pres">
      <dgm:prSet presAssocID="{3B550D07-5CB5-4AA7-827F-3020DAEA66AB}" presName="text3" presStyleLbl="revTx" presStyleIdx="5" presStyleCnt="17" custScaleX="143443" custScaleY="95246" custLinFactX="155008" custLinFactNeighborX="200000" custLinFactNeighborY="-47141">
        <dgm:presLayoutVars>
          <dgm:chPref val="3"/>
        </dgm:presLayoutVars>
      </dgm:prSet>
      <dgm:spPr/>
    </dgm:pt>
    <dgm:pt modelId="{883EB2A1-AB4D-4B2A-8EC2-E9B0204BFF02}" type="pres">
      <dgm:prSet presAssocID="{3B550D07-5CB5-4AA7-827F-3020DAEA66AB}" presName="hierChild4" presStyleCnt="0"/>
      <dgm:spPr/>
    </dgm:pt>
    <dgm:pt modelId="{47120158-0DC3-4BA0-9613-B00BA5499F88}" type="pres">
      <dgm:prSet presAssocID="{52DE77A0-D7D4-4FC8-85A9-0DD153371AF3}" presName="Name17" presStyleLbl="parChTrans1D3" presStyleIdx="2" presStyleCnt="11"/>
      <dgm:spPr/>
    </dgm:pt>
    <dgm:pt modelId="{F250DE14-996E-4AB2-A7A7-60F045CAC77B}" type="pres">
      <dgm:prSet presAssocID="{9A1A3AEC-2286-417C-A4DC-3E9575E487DA}" presName="hierRoot3" presStyleCnt="0"/>
      <dgm:spPr/>
    </dgm:pt>
    <dgm:pt modelId="{F35845C6-38FB-4FEB-955D-5AC373AD1BE9}" type="pres">
      <dgm:prSet presAssocID="{9A1A3AEC-2286-417C-A4DC-3E9575E487DA}" presName="composite3" presStyleCnt="0"/>
      <dgm:spPr/>
    </dgm:pt>
    <dgm:pt modelId="{00D7C296-3BEC-48AE-9DD1-6BBBF26A0E6D}" type="pres">
      <dgm:prSet presAssocID="{9A1A3AEC-2286-417C-A4DC-3E9575E487DA}" presName="image3" presStyleLbl="node3" presStyleIdx="2" presStyleCnt="11" custLinFactX="66341" custLinFactY="268236" custLinFactNeighborX="100000" custLinFactNeighborY="300000"/>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DDE067F5-2B99-4BE9-BD39-F46B92F9AF20}" type="pres">
      <dgm:prSet presAssocID="{9A1A3AEC-2286-417C-A4DC-3E9575E487DA}" presName="text3" presStyleLbl="revTx" presStyleIdx="6" presStyleCnt="17" custScaleX="189599" custScaleY="106269" custLinFactX="82804" custLinFactY="97667" custLinFactNeighborX="100000" custLinFactNeighborY="100000">
        <dgm:presLayoutVars>
          <dgm:chPref val="3"/>
        </dgm:presLayoutVars>
      </dgm:prSet>
      <dgm:spPr/>
    </dgm:pt>
    <dgm:pt modelId="{05B44C61-F5A8-4A6C-A406-1926BF35BB45}" type="pres">
      <dgm:prSet presAssocID="{9A1A3AEC-2286-417C-A4DC-3E9575E487DA}" presName="hierChild4" presStyleCnt="0"/>
      <dgm:spPr/>
    </dgm:pt>
    <dgm:pt modelId="{23ECD6BC-520D-49CB-B779-58443DC375DA}" type="pres">
      <dgm:prSet presAssocID="{B3448801-6EB1-414C-A6BA-78E6F41DDEDC}" presName="Name17" presStyleLbl="parChTrans1D3" presStyleIdx="3" presStyleCnt="11"/>
      <dgm:spPr/>
    </dgm:pt>
    <dgm:pt modelId="{AC484CF3-D621-43F3-B582-C4D6C7B45608}" type="pres">
      <dgm:prSet presAssocID="{87DBF392-9CAA-4D50-91C9-9059010B0839}" presName="hierRoot3" presStyleCnt="0"/>
      <dgm:spPr/>
    </dgm:pt>
    <dgm:pt modelId="{4E1A0202-B415-4B99-B6D7-B877481515CD}" type="pres">
      <dgm:prSet presAssocID="{87DBF392-9CAA-4D50-91C9-9059010B0839}" presName="composite3" presStyleCnt="0"/>
      <dgm:spPr/>
    </dgm:pt>
    <dgm:pt modelId="{4748A61D-EC41-425C-854E-3B5B9E40A324}" type="pres">
      <dgm:prSet presAssocID="{87DBF392-9CAA-4D50-91C9-9059010B0839}" presName="image3" presStyleLbl="node3" presStyleIdx="3" presStyleCnt="11" custLinFactX="-72053" custLinFactY="100000" custLinFactNeighborX="-100000" custLinFactNeighborY="124797"/>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D7825DBA-2C69-49C4-A8D5-6CD57845DD29}" type="pres">
      <dgm:prSet presAssocID="{87DBF392-9CAA-4D50-91C9-9059010B0839}" presName="text3" presStyleLbl="revTx" presStyleIdx="7" presStyleCnt="17" custScaleX="172727" custLinFactY="260702" custLinFactNeighborX="-55221" custLinFactNeighborY="300000">
        <dgm:presLayoutVars>
          <dgm:chPref val="3"/>
        </dgm:presLayoutVars>
      </dgm:prSet>
      <dgm:spPr/>
    </dgm:pt>
    <dgm:pt modelId="{1756976D-F910-408C-95A8-645B8685D3C6}" type="pres">
      <dgm:prSet presAssocID="{87DBF392-9CAA-4D50-91C9-9059010B0839}" presName="hierChild4" presStyleCnt="0"/>
      <dgm:spPr/>
    </dgm:pt>
    <dgm:pt modelId="{3A53203B-0B55-4BA0-871D-6164A08B0814}" type="pres">
      <dgm:prSet presAssocID="{E36156B8-5221-454E-9A8E-3EC71AA2B4BA}" presName="Name17" presStyleLbl="parChTrans1D3" presStyleIdx="4" presStyleCnt="11"/>
      <dgm:spPr/>
    </dgm:pt>
    <dgm:pt modelId="{0E5957C5-5FA9-4304-AD8B-0CC5A7A271E3}" type="pres">
      <dgm:prSet presAssocID="{123EF925-AF1F-4901-98D0-727FF2AF38FF}" presName="hierRoot3" presStyleCnt="0"/>
      <dgm:spPr/>
    </dgm:pt>
    <dgm:pt modelId="{97BA31B1-956F-4047-AD54-5A16E534AE52}" type="pres">
      <dgm:prSet presAssocID="{123EF925-AF1F-4901-98D0-727FF2AF38FF}" presName="composite3" presStyleCnt="0"/>
      <dgm:spPr/>
    </dgm:pt>
    <dgm:pt modelId="{1116C5ED-68AD-4190-B991-68DDA4B66013}" type="pres">
      <dgm:prSet presAssocID="{123EF925-AF1F-4901-98D0-727FF2AF38FF}" presName="image3" presStyleLbl="node3" presStyleIdx="4" presStyleCnt="11" custLinFactX="-200000" custLinFactY="400000" custLinFactNeighborX="-280686" custLinFactNeighborY="446109"/>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F74DCDEC-5C06-4FCC-A8DF-B8D901C21C01}" type="pres">
      <dgm:prSet presAssocID="{123EF925-AF1F-4901-98D0-727FF2AF38FF}" presName="text3" presStyleLbl="revTx" presStyleIdx="8" presStyleCnt="17" custScaleX="205131" custScaleY="96241" custLinFactX="-100000" custLinFactY="400000" custLinFactNeighborX="-155825" custLinFactNeighborY="454835">
        <dgm:presLayoutVars>
          <dgm:chPref val="3"/>
        </dgm:presLayoutVars>
      </dgm:prSet>
      <dgm:spPr/>
    </dgm:pt>
    <dgm:pt modelId="{BF95FCCA-6CF5-457B-AC6B-50137D7B903D}" type="pres">
      <dgm:prSet presAssocID="{123EF925-AF1F-4901-98D0-727FF2AF38FF}" presName="hierChild4" presStyleCnt="0"/>
      <dgm:spPr/>
    </dgm:pt>
    <dgm:pt modelId="{98D77767-7DEB-49EC-8743-40EC44426259}" type="pres">
      <dgm:prSet presAssocID="{AAE31AB8-0500-4AC6-A1C4-3BAB0A118331}" presName="Name10" presStyleLbl="parChTrans1D2" presStyleIdx="3" presStyleCnt="5"/>
      <dgm:spPr/>
    </dgm:pt>
    <dgm:pt modelId="{10057108-D97B-4117-91EC-F7C07EE21F04}" type="pres">
      <dgm:prSet presAssocID="{9E71E9B7-57CB-4171-8208-39D351428C3A}" presName="hierRoot2" presStyleCnt="0"/>
      <dgm:spPr/>
    </dgm:pt>
    <dgm:pt modelId="{0DCD4B4D-DB83-4713-B07C-01A8DAF766D9}" type="pres">
      <dgm:prSet presAssocID="{9E71E9B7-57CB-4171-8208-39D351428C3A}" presName="composite2" presStyleCnt="0"/>
      <dgm:spPr/>
    </dgm:pt>
    <dgm:pt modelId="{329F6747-046B-4E27-843F-E49FD2F598F1}" type="pres">
      <dgm:prSet presAssocID="{9E71E9B7-57CB-4171-8208-39D351428C3A}" presName="image2" presStyleLbl="node2" presStyleIdx="3" presStyleCnt="5" custLinFactNeighborX="86918" custLinFactNeighborY="44023"/>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3E4C8048-C448-42A3-95F2-4AD7A4B33611}" type="pres">
      <dgm:prSet presAssocID="{9E71E9B7-57CB-4171-8208-39D351428C3A}" presName="text2" presStyleLbl="revTx" presStyleIdx="9" presStyleCnt="17" custLinFactNeighborX="78138" custLinFactNeighborY="52554">
        <dgm:presLayoutVars>
          <dgm:chPref val="3"/>
        </dgm:presLayoutVars>
      </dgm:prSet>
      <dgm:spPr/>
    </dgm:pt>
    <dgm:pt modelId="{C1378905-662C-4C97-B014-C8A9F5145CF5}" type="pres">
      <dgm:prSet presAssocID="{9E71E9B7-57CB-4171-8208-39D351428C3A}" presName="hierChild3" presStyleCnt="0"/>
      <dgm:spPr/>
    </dgm:pt>
    <dgm:pt modelId="{6303C61F-CA44-481C-8672-255009244C97}" type="pres">
      <dgm:prSet presAssocID="{B53E85BB-CFD6-41DC-B967-DAB9676B231B}" presName="Name17" presStyleLbl="parChTrans1D3" presStyleIdx="5" presStyleCnt="11"/>
      <dgm:spPr/>
    </dgm:pt>
    <dgm:pt modelId="{3F9D2CED-F590-4171-A061-0A0C0B2134B4}" type="pres">
      <dgm:prSet presAssocID="{810370D0-BACF-42D8-8DA7-1EA34E51E18F}" presName="hierRoot3" presStyleCnt="0"/>
      <dgm:spPr/>
    </dgm:pt>
    <dgm:pt modelId="{6A65E0F8-D15A-43E9-B0FD-2BCF2A6B46BF}" type="pres">
      <dgm:prSet presAssocID="{810370D0-BACF-42D8-8DA7-1EA34E51E18F}" presName="composite3" presStyleCnt="0"/>
      <dgm:spPr/>
    </dgm:pt>
    <dgm:pt modelId="{604DFF74-91DB-4234-88AC-204A62D5AB2B}" type="pres">
      <dgm:prSet presAssocID="{810370D0-BACF-42D8-8DA7-1EA34E51E18F}" presName="image3" presStyleLbl="node3" presStyleIdx="5" presStyleCnt="11" custLinFactX="300000" custLinFactY="209377" custLinFactNeighborX="310445" custLinFactNeighborY="300000"/>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157A8D43-0F86-49FE-A3E6-F65F550CFFA5}" type="pres">
      <dgm:prSet presAssocID="{810370D0-BACF-42D8-8DA7-1EA34E51E18F}" presName="text3" presStyleLbl="revTx" presStyleIdx="10" presStyleCnt="17" custLinFactX="200000" custLinFactY="57664" custLinFactNeighborX="225829" custLinFactNeighborY="100000">
        <dgm:presLayoutVars>
          <dgm:chPref val="3"/>
        </dgm:presLayoutVars>
      </dgm:prSet>
      <dgm:spPr/>
    </dgm:pt>
    <dgm:pt modelId="{172BD3AA-D7C5-45C9-95B8-607DA8CC0734}" type="pres">
      <dgm:prSet presAssocID="{810370D0-BACF-42D8-8DA7-1EA34E51E18F}" presName="hierChild4" presStyleCnt="0"/>
      <dgm:spPr/>
    </dgm:pt>
    <dgm:pt modelId="{89496857-F1AF-4426-937F-ACA2B53ED130}" type="pres">
      <dgm:prSet presAssocID="{036B3B82-F71A-4EE7-8687-58C7F7E3E7CE}" presName="Name17" presStyleLbl="parChTrans1D3" presStyleIdx="6" presStyleCnt="11"/>
      <dgm:spPr/>
    </dgm:pt>
    <dgm:pt modelId="{389B81C5-1A07-46B9-985B-4C6C91F73ECD}" type="pres">
      <dgm:prSet presAssocID="{90E57604-B474-4A53-8E4F-CB56C012CC0F}" presName="hierRoot3" presStyleCnt="0"/>
      <dgm:spPr/>
    </dgm:pt>
    <dgm:pt modelId="{63548FFE-7A2C-4632-9CCA-09C21EE6E5DD}" type="pres">
      <dgm:prSet presAssocID="{90E57604-B474-4A53-8E4F-CB56C012CC0F}" presName="composite3" presStyleCnt="0"/>
      <dgm:spPr/>
    </dgm:pt>
    <dgm:pt modelId="{0D2889D6-B80E-4FC2-9B64-126FA56CD16B}" type="pres">
      <dgm:prSet presAssocID="{90E57604-B474-4A53-8E4F-CB56C012CC0F}" presName="image3" presStyleLbl="node3" presStyleIdx="6" presStyleCnt="11" custLinFactX="137563" custLinFactY="139578" custLinFactNeighborX="200000" custLinFactNeighborY="200000"/>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6AD4315A-5C50-4266-BE9F-E3F7A66510C5}" type="pres">
      <dgm:prSet presAssocID="{90E57604-B474-4A53-8E4F-CB56C012CC0F}" presName="text3" presStyleLbl="revTx" presStyleIdx="11" presStyleCnt="17" custLinFactX="100000" custLinFactY="200000" custLinFactNeighborX="154689" custLinFactNeighborY="258844">
        <dgm:presLayoutVars>
          <dgm:chPref val="3"/>
        </dgm:presLayoutVars>
      </dgm:prSet>
      <dgm:spPr/>
    </dgm:pt>
    <dgm:pt modelId="{237AE7B8-1519-4E0B-A5EC-B77C9683E67B}" type="pres">
      <dgm:prSet presAssocID="{90E57604-B474-4A53-8E4F-CB56C012CC0F}" presName="hierChild4" presStyleCnt="0"/>
      <dgm:spPr/>
    </dgm:pt>
    <dgm:pt modelId="{018D5F32-E02C-4C15-B44A-AC3B02E0B59F}" type="pres">
      <dgm:prSet presAssocID="{DF6F1F9E-2CED-4388-BAF2-0A53471E352F}" presName="Name17" presStyleLbl="parChTrans1D3" presStyleIdx="7" presStyleCnt="11"/>
      <dgm:spPr/>
    </dgm:pt>
    <dgm:pt modelId="{B489FAB2-D8BD-4280-BD99-74347277CDC5}" type="pres">
      <dgm:prSet presAssocID="{D5C9BE98-DD7C-48C8-BCF8-9F9E2FF787F2}" presName="hierRoot3" presStyleCnt="0"/>
      <dgm:spPr/>
    </dgm:pt>
    <dgm:pt modelId="{5C4817D8-6C62-4E61-9025-1511DDBF7050}" type="pres">
      <dgm:prSet presAssocID="{D5C9BE98-DD7C-48C8-BCF8-9F9E2FF787F2}" presName="composite3" presStyleCnt="0"/>
      <dgm:spPr/>
    </dgm:pt>
    <dgm:pt modelId="{DC6FFA5A-6B2A-40BA-8115-13CA87C84861}" type="pres">
      <dgm:prSet presAssocID="{D5C9BE98-DD7C-48C8-BCF8-9F9E2FF787F2}" presName="image3" presStyleLbl="node3" presStyleIdx="7" presStyleCnt="11" custLinFactY="92027" custLinFactNeighborX="52556" custLinFactNeighborY="100000"/>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7D2381BF-F544-40B3-AF51-FE6804F69CA5}" type="pres">
      <dgm:prSet presAssocID="{D5C9BE98-DD7C-48C8-BCF8-9F9E2FF787F2}" presName="text3" presStyleLbl="revTx" presStyleIdx="12" presStyleCnt="17" custLinFactY="107244" custLinFactNeighborX="44469" custLinFactNeighborY="200000">
        <dgm:presLayoutVars>
          <dgm:chPref val="3"/>
        </dgm:presLayoutVars>
      </dgm:prSet>
      <dgm:spPr/>
    </dgm:pt>
    <dgm:pt modelId="{3C6F3569-4D76-4FE7-A0AA-1EF2DECF6239}" type="pres">
      <dgm:prSet presAssocID="{D5C9BE98-DD7C-48C8-BCF8-9F9E2FF787F2}" presName="hierChild4" presStyleCnt="0"/>
      <dgm:spPr/>
    </dgm:pt>
    <dgm:pt modelId="{346F704E-EB34-4CB3-85A9-130EA3858E33}" type="pres">
      <dgm:prSet presAssocID="{49043DEF-5B54-4481-A9CA-87F116E796DB}" presName="Name17" presStyleLbl="parChTrans1D3" presStyleIdx="8" presStyleCnt="11"/>
      <dgm:spPr/>
    </dgm:pt>
    <dgm:pt modelId="{6D4D20D6-0E6D-4213-89C2-390AB2725325}" type="pres">
      <dgm:prSet presAssocID="{EB68D2CA-3652-4788-8A79-CD8FF683238B}" presName="hierRoot3" presStyleCnt="0"/>
      <dgm:spPr/>
    </dgm:pt>
    <dgm:pt modelId="{68FF546A-7881-47E4-9357-37654F3F934C}" type="pres">
      <dgm:prSet presAssocID="{EB68D2CA-3652-4788-8A79-CD8FF683238B}" presName="composite3" presStyleCnt="0"/>
      <dgm:spPr/>
    </dgm:pt>
    <dgm:pt modelId="{B982D4E8-9B1E-4BC3-87FD-F82F58F81E58}" type="pres">
      <dgm:prSet presAssocID="{EB68D2CA-3652-4788-8A79-CD8FF683238B}" presName="image3" presStyleLbl="node3" presStyleIdx="8" presStyleCnt="11" custLinFactX="-100000" custLinFactNeighborX="-100113" custLinFactNeighborY="5457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A8B994A4-9EBB-479C-AB8B-D2B083864831}" type="pres">
      <dgm:prSet presAssocID="{EB68D2CA-3652-4788-8A79-CD8FF683238B}" presName="text3" presStyleLbl="revTx" presStyleIdx="13" presStyleCnt="17" custLinFactX="-22628" custLinFactNeighborX="-100000" custLinFactNeighborY="22235">
        <dgm:presLayoutVars>
          <dgm:chPref val="3"/>
        </dgm:presLayoutVars>
      </dgm:prSet>
      <dgm:spPr/>
    </dgm:pt>
    <dgm:pt modelId="{9212B463-5F13-40DA-BD5E-38CC79A2F8E0}" type="pres">
      <dgm:prSet presAssocID="{EB68D2CA-3652-4788-8A79-CD8FF683238B}" presName="hierChild4" presStyleCnt="0"/>
      <dgm:spPr/>
    </dgm:pt>
    <dgm:pt modelId="{850F1AE8-E3D7-4528-8F4E-6E7B8AAD181B}" type="pres">
      <dgm:prSet presAssocID="{8C9769D8-5537-4E73-82D2-15448604E9CB}" presName="Name10" presStyleLbl="parChTrans1D2" presStyleIdx="4" presStyleCnt="5"/>
      <dgm:spPr/>
    </dgm:pt>
    <dgm:pt modelId="{0B8453F2-050A-4C2F-8BEA-CFDBE1B2C0CE}" type="pres">
      <dgm:prSet presAssocID="{4A17D36A-E12B-4B26-9088-40743C27EBB0}" presName="hierRoot2" presStyleCnt="0"/>
      <dgm:spPr/>
    </dgm:pt>
    <dgm:pt modelId="{08677750-A10D-40C0-A41C-850812DAF372}" type="pres">
      <dgm:prSet presAssocID="{4A17D36A-E12B-4B26-9088-40743C27EBB0}" presName="composite2" presStyleCnt="0"/>
      <dgm:spPr/>
    </dgm:pt>
    <dgm:pt modelId="{9E902DC0-8445-4547-9F9E-B04B93B6561A}" type="pres">
      <dgm:prSet presAssocID="{4A17D36A-E12B-4B26-9088-40743C27EBB0}" presName="image2" presStyleLbl="node2" presStyleIdx="4" presStyleCnt="5" custLinFactNeighborX="78832" custLinFactNeighborY="-30229"/>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334DB34D-00EE-4959-B6C3-C3B9336E8912}" type="pres">
      <dgm:prSet presAssocID="{4A17D36A-E12B-4B26-9088-40743C27EBB0}" presName="text2" presStyleLbl="revTx" presStyleIdx="14" presStyleCnt="17" custLinFactNeighborX="-99719" custLinFactNeighborY="20021">
        <dgm:presLayoutVars>
          <dgm:chPref val="3"/>
        </dgm:presLayoutVars>
      </dgm:prSet>
      <dgm:spPr/>
    </dgm:pt>
    <dgm:pt modelId="{35B137FD-58AC-42A4-950A-95F19E7789EC}" type="pres">
      <dgm:prSet presAssocID="{4A17D36A-E12B-4B26-9088-40743C27EBB0}" presName="hierChild3" presStyleCnt="0"/>
      <dgm:spPr/>
    </dgm:pt>
    <dgm:pt modelId="{49249B13-4D35-4791-B8B2-15EAAB1B6EF2}" type="pres">
      <dgm:prSet presAssocID="{B6FA717E-1B13-4EF2-B38F-A48A34615D38}" presName="Name17" presStyleLbl="parChTrans1D3" presStyleIdx="9" presStyleCnt="11"/>
      <dgm:spPr/>
    </dgm:pt>
    <dgm:pt modelId="{0431FC14-90D1-4FEF-8EE7-CA720E62243F}" type="pres">
      <dgm:prSet presAssocID="{0125175C-9E33-4299-9FA6-19342183BF96}" presName="hierRoot3" presStyleCnt="0"/>
      <dgm:spPr/>
    </dgm:pt>
    <dgm:pt modelId="{BB9A5512-BFED-4E37-BCC8-7A275BF5C5DF}" type="pres">
      <dgm:prSet presAssocID="{0125175C-9E33-4299-9FA6-19342183BF96}" presName="composite3" presStyleCnt="0"/>
      <dgm:spPr/>
    </dgm:pt>
    <dgm:pt modelId="{64EB3F86-221B-4649-AF3F-51D7BFF1ACD2}" type="pres">
      <dgm:prSet presAssocID="{0125175C-9E33-4299-9FA6-19342183BF96}" presName="image3" presStyleLbl="node3" presStyleIdx="9" presStyleCnt="11" custLinFactNeighborX="78830" custLinFactNeighborY="35295"/>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09D4EE09-57EE-426A-89E2-E8F2CD8AD4AF}" type="pres">
      <dgm:prSet presAssocID="{0125175C-9E33-4299-9FA6-19342183BF96}" presName="text3" presStyleLbl="revTx" presStyleIdx="15" presStyleCnt="17" custLinFactY="59686" custLinFactNeighborX="-25604" custLinFactNeighborY="100000">
        <dgm:presLayoutVars>
          <dgm:chPref val="3"/>
        </dgm:presLayoutVars>
      </dgm:prSet>
      <dgm:spPr/>
    </dgm:pt>
    <dgm:pt modelId="{F37C13D6-F55E-4D98-8790-3123CA199D7E}" type="pres">
      <dgm:prSet presAssocID="{0125175C-9E33-4299-9FA6-19342183BF96}" presName="hierChild4" presStyleCnt="0"/>
      <dgm:spPr/>
    </dgm:pt>
    <dgm:pt modelId="{1E26D703-51DB-4FCD-B6D0-3D76984E2BDD}" type="pres">
      <dgm:prSet presAssocID="{1D062170-7CDA-4743-B1DF-9E738C6BF48C}" presName="Name17" presStyleLbl="parChTrans1D3" presStyleIdx="10" presStyleCnt="11"/>
      <dgm:spPr/>
    </dgm:pt>
    <dgm:pt modelId="{4273B344-53DB-49C7-B214-59425ADE98CC}" type="pres">
      <dgm:prSet presAssocID="{38C20ECB-AB84-46F0-AF44-730A79B1DAEF}" presName="hierRoot3" presStyleCnt="0"/>
      <dgm:spPr/>
    </dgm:pt>
    <dgm:pt modelId="{29811131-41EB-4B1D-94EC-40BD97289DD3}" type="pres">
      <dgm:prSet presAssocID="{38C20ECB-AB84-46F0-AF44-730A79B1DAEF}" presName="composite3" presStyleCnt="0"/>
      <dgm:spPr/>
    </dgm:pt>
    <dgm:pt modelId="{F13AC217-EB61-4F3C-A9D2-8821FFACB460}" type="pres">
      <dgm:prSet presAssocID="{38C20ECB-AB84-46F0-AF44-730A79B1DAEF}" presName="image3" presStyleLbl="node3" presStyleIdx="10" presStyleCnt="11" custLinFactX="-100000" custLinFactY="200000" custLinFactNeighborX="-175912" custLinFactNeighborY="206793"/>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pt>
    <dgm:pt modelId="{E30A5175-6523-433B-BF05-5B802ECC3CCB}" type="pres">
      <dgm:prSet presAssocID="{38C20ECB-AB84-46F0-AF44-730A79B1DAEF}" presName="text3" presStyleLbl="revTx" presStyleIdx="16" presStyleCnt="17" custScaleX="384465" custLinFactX="-55385" custLinFactY="231406" custLinFactNeighborX="-100000" custLinFactNeighborY="300000">
        <dgm:presLayoutVars>
          <dgm:chPref val="3"/>
        </dgm:presLayoutVars>
      </dgm:prSet>
      <dgm:spPr/>
    </dgm:pt>
    <dgm:pt modelId="{504B90AB-AF6C-4DE2-82E0-55F7629B7920}" type="pres">
      <dgm:prSet presAssocID="{38C20ECB-AB84-46F0-AF44-730A79B1DAEF}" presName="hierChild4" presStyleCnt="0"/>
      <dgm:spPr/>
    </dgm:pt>
  </dgm:ptLst>
  <dgm:cxnLst>
    <dgm:cxn modelId="{F9D34903-9355-4C9A-9ABD-1D055E4AC981}" type="presOf" srcId="{8C9769D8-5537-4E73-82D2-15448604E9CB}" destId="{850F1AE8-E3D7-4528-8F4E-6E7B8AAD181B}" srcOrd="0" destOrd="0" presId="urn:microsoft.com/office/officeart/2009/layout/CirclePictureHierarchy"/>
    <dgm:cxn modelId="{440D9105-F73F-4465-A61E-0B78A8BD64A6}" type="presOf" srcId="{52DE77A0-D7D4-4FC8-85A9-0DD153371AF3}" destId="{47120158-0DC3-4BA0-9613-B00BA5499F88}" srcOrd="0" destOrd="0" presId="urn:microsoft.com/office/officeart/2009/layout/CirclePictureHierarchy"/>
    <dgm:cxn modelId="{6A6DF807-6526-452B-AEDA-1CA0E70E1CDD}" srcId="{9E71E9B7-57CB-4171-8208-39D351428C3A}" destId="{D5C9BE98-DD7C-48C8-BCF8-9F9E2FF787F2}" srcOrd="2" destOrd="0" parTransId="{DF6F1F9E-2CED-4388-BAF2-0A53471E352F}" sibTransId="{7A6A2611-AD25-4652-AB23-335497C149A5}"/>
    <dgm:cxn modelId="{100BF50A-B1E9-4074-A577-D1EF88E382E5}" type="presOf" srcId="{DF6F1F9E-2CED-4388-BAF2-0A53471E352F}" destId="{018D5F32-E02C-4C15-B44A-AC3B02E0B59F}" srcOrd="0" destOrd="0" presId="urn:microsoft.com/office/officeart/2009/layout/CirclePictureHierarchy"/>
    <dgm:cxn modelId="{06475D13-EFCB-44E6-AFD5-411D2D962271}" type="presOf" srcId="{EB68D2CA-3652-4788-8A79-CD8FF683238B}" destId="{A8B994A4-9EBB-479C-AB8B-D2B083864831}" srcOrd="0" destOrd="0" presId="urn:microsoft.com/office/officeart/2009/layout/CirclePictureHierarchy"/>
    <dgm:cxn modelId="{99953018-BE90-4E6D-BAE6-2D5765C40E2E}" type="presOf" srcId="{49043DEF-5B54-4481-A9CA-87F116E796DB}" destId="{346F704E-EB34-4CB3-85A9-130EA3858E33}" srcOrd="0" destOrd="0" presId="urn:microsoft.com/office/officeart/2009/layout/CirclePictureHierarchy"/>
    <dgm:cxn modelId="{28DB3926-4311-4588-804B-348E9C260CA5}" type="presOf" srcId="{B6FA717E-1B13-4EF2-B38F-A48A34615D38}" destId="{49249B13-4D35-4791-B8B2-15EAAB1B6EF2}" srcOrd="0" destOrd="0" presId="urn:microsoft.com/office/officeart/2009/layout/CirclePictureHierarchy"/>
    <dgm:cxn modelId="{CF659A2B-BA1B-4974-8B6E-1A04DB78759A}" type="presOf" srcId="{575AE8F6-5335-4B89-B89F-F227E3951F83}" destId="{36A6FB00-C75D-49B5-A6E7-BED840DDEF84}" srcOrd="0" destOrd="0" presId="urn:microsoft.com/office/officeart/2009/layout/CirclePictureHierarchy"/>
    <dgm:cxn modelId="{2C66EB2E-9DA0-4092-8583-2ACA9F564F35}" type="presOf" srcId="{E694377F-BE55-4FEC-AB6D-8E4EABEC20C1}" destId="{BEE6590D-2853-4511-9EC2-F8636F99EBDF}" srcOrd="0" destOrd="0" presId="urn:microsoft.com/office/officeart/2009/layout/CirclePictureHierarchy"/>
    <dgm:cxn modelId="{45CABA37-3F1D-4089-862D-C7A228765109}" type="presOf" srcId="{0125175C-9E33-4299-9FA6-19342183BF96}" destId="{09D4EE09-57EE-426A-89E2-E8F2CD8AD4AF}" srcOrd="0" destOrd="0" presId="urn:microsoft.com/office/officeart/2009/layout/CirclePictureHierarchy"/>
    <dgm:cxn modelId="{538FDC3C-98FD-4B20-8623-87FD483ABB29}" type="presOf" srcId="{4A17D36A-E12B-4B26-9088-40743C27EBB0}" destId="{334DB34D-00EE-4959-B6C3-C3B9336E8912}" srcOrd="0" destOrd="0" presId="urn:microsoft.com/office/officeart/2009/layout/CirclePictureHierarchy"/>
    <dgm:cxn modelId="{2C8CB25B-4339-4015-8810-453C067C5837}" srcId="{BBC01BF3-60D9-4AC2-A966-6499B6157A3B}" destId="{4A17D36A-E12B-4B26-9088-40743C27EBB0}" srcOrd="4" destOrd="0" parTransId="{8C9769D8-5537-4E73-82D2-15448604E9CB}" sibTransId="{DE0351D1-DF9C-4648-A8B8-01F89B19B9B0}"/>
    <dgm:cxn modelId="{F1355A5D-4280-4B08-9E18-C8F00E10AA68}" type="presOf" srcId="{E36156B8-5221-454E-9A8E-3EC71AA2B4BA}" destId="{3A53203B-0B55-4BA0-871D-6164A08B0814}" srcOrd="0" destOrd="0" presId="urn:microsoft.com/office/officeart/2009/layout/CirclePictureHierarchy"/>
    <dgm:cxn modelId="{7359C85E-603C-4A3B-AC56-2EB4A498409E}" type="presOf" srcId="{1D062170-7CDA-4743-B1DF-9E738C6BF48C}" destId="{1E26D703-51DB-4FCD-B6D0-3D76984E2BDD}" srcOrd="0" destOrd="0" presId="urn:microsoft.com/office/officeart/2009/layout/CirclePictureHierarchy"/>
    <dgm:cxn modelId="{465C6C62-C45F-428E-9DD0-38980509E08D}" type="presOf" srcId="{9DDA69E6-3DE1-4F51-AAF7-F622E4495349}" destId="{7BF89013-93CD-4565-A873-2A3822C256D8}" srcOrd="0" destOrd="0" presId="urn:microsoft.com/office/officeart/2009/layout/CirclePictureHierarchy"/>
    <dgm:cxn modelId="{E3E8F744-139E-44F1-A5CE-FE9EDA902261}" type="presOf" srcId="{123EF925-AF1F-4901-98D0-727FF2AF38FF}" destId="{F74DCDEC-5C06-4FCC-A8DF-B8D901C21C01}" srcOrd="0" destOrd="0" presId="urn:microsoft.com/office/officeart/2009/layout/CirclePictureHierarchy"/>
    <dgm:cxn modelId="{C9798845-FB82-4DDB-8A3B-92A798CD75DD}" srcId="{D4BAD811-469A-4B24-BC5F-6D1060A591CD}" destId="{9A1A3AEC-2286-417C-A4DC-3E9575E487DA}" srcOrd="2" destOrd="0" parTransId="{52DE77A0-D7D4-4FC8-85A9-0DD153371AF3}" sibTransId="{B942068D-14A0-49C1-AD51-063C6588FFE4}"/>
    <dgm:cxn modelId="{BA34A645-FC0F-4101-9AE3-C088EC4447C5}" srcId="{BBC01BF3-60D9-4AC2-A966-6499B6157A3B}" destId="{756D2A1F-F3C6-461B-9FCB-FDF01DDD378F}" srcOrd="1" destOrd="0" parTransId="{577F0D84-FA6D-4501-98A4-A58B78814EDB}" sibTransId="{FDAE3AC0-F433-430C-AC88-15611F21F271}"/>
    <dgm:cxn modelId="{C3129D48-7D21-45D6-8205-D1E7EDACB1CD}" srcId="{4A17D36A-E12B-4B26-9088-40743C27EBB0}" destId="{38C20ECB-AB84-46F0-AF44-730A79B1DAEF}" srcOrd="1" destOrd="0" parTransId="{1D062170-7CDA-4743-B1DF-9E738C6BF48C}" sibTransId="{DD50042E-A8A7-404D-9C8A-7D2A3BC5D1D5}"/>
    <dgm:cxn modelId="{A7D3FB48-E599-4F32-B4CB-7B2B412D2EE2}" srcId="{BBC01BF3-60D9-4AC2-A966-6499B6157A3B}" destId="{AF3E4E7D-4C60-417F-8FF0-ADE2207C4C58}" srcOrd="0" destOrd="0" parTransId="{D22AABF2-E115-4ACE-8039-762C44F225F2}" sibTransId="{DA275220-41EC-425F-A1CE-71AD847395AC}"/>
    <dgm:cxn modelId="{D3F59769-02F4-473B-9589-E24F3E6DB2D7}" type="presOf" srcId="{D4BAD811-469A-4B24-BC5F-6D1060A591CD}" destId="{311F064B-650A-429C-BD8B-CABD409789BB}" srcOrd="0" destOrd="0" presId="urn:microsoft.com/office/officeart/2009/layout/CirclePictureHierarchy"/>
    <dgm:cxn modelId="{7A37EE6F-7BC7-4E89-86F9-96258A3F1F90}" type="presOf" srcId="{9A1A3AEC-2286-417C-A4DC-3E9575E487DA}" destId="{DDE067F5-2B99-4BE9-BD39-F46B92F9AF20}" srcOrd="0" destOrd="0" presId="urn:microsoft.com/office/officeart/2009/layout/CirclePictureHierarchy"/>
    <dgm:cxn modelId="{D8D7E551-BE16-4109-92AD-28ECE225C88D}" srcId="{BBC01BF3-60D9-4AC2-A966-6499B6157A3B}" destId="{D4BAD811-469A-4B24-BC5F-6D1060A591CD}" srcOrd="2" destOrd="0" parTransId="{2E1DB816-E46D-426E-833E-5A8C68956915}" sibTransId="{A2DE1651-94CE-4D25-8F99-801367B155A8}"/>
    <dgm:cxn modelId="{A8306072-DBD0-4FBF-A4AB-0656EE434FB3}" type="presOf" srcId="{90E57604-B474-4A53-8E4F-CB56C012CC0F}" destId="{6AD4315A-5C50-4266-BE9F-E3F7A66510C5}" srcOrd="0" destOrd="0" presId="urn:microsoft.com/office/officeart/2009/layout/CirclePictureHierarchy"/>
    <dgm:cxn modelId="{77A61875-DFD5-4F8D-B087-6E079A1C55F0}" type="presOf" srcId="{FC260AD7-1BC3-4FB8-A72D-530AAD3F5974}" destId="{55DD6639-FA8D-47FF-8D5C-C4F517D5B696}" srcOrd="0" destOrd="0" presId="urn:microsoft.com/office/officeart/2009/layout/CirclePictureHierarchy"/>
    <dgm:cxn modelId="{DAA51256-1D97-4DE6-91FD-E65CA3202D1A}" type="presOf" srcId="{AF3E4E7D-4C60-417F-8FF0-ADE2207C4C58}" destId="{25CA4A18-0810-484D-A21D-278CD3A58D17}" srcOrd="0" destOrd="0" presId="urn:microsoft.com/office/officeart/2009/layout/CirclePictureHierarchy"/>
    <dgm:cxn modelId="{F7EBC577-5A4E-4BB1-B27F-7FBBB3B5542A}" type="presOf" srcId="{810370D0-BACF-42D8-8DA7-1EA34E51E18F}" destId="{157A8D43-0F86-49FE-A3E6-F65F550CFFA5}" srcOrd="0" destOrd="0" presId="urn:microsoft.com/office/officeart/2009/layout/CirclePictureHierarchy"/>
    <dgm:cxn modelId="{2B94987B-2AB6-4309-AC13-9B5BBD303942}" type="presOf" srcId="{2E1DB816-E46D-426E-833E-5A8C68956915}" destId="{0428095A-AC70-4FCF-A69B-D3099C1FAAE8}" srcOrd="0" destOrd="0" presId="urn:microsoft.com/office/officeart/2009/layout/CirclePictureHierarchy"/>
    <dgm:cxn modelId="{5532AE7B-CEB8-40A2-8737-5122EE222523}" type="presOf" srcId="{756D2A1F-F3C6-461B-9FCB-FDF01DDD378F}" destId="{AF97B9CE-C966-4F6F-A60C-A4CE99C13FA0}" srcOrd="0" destOrd="0" presId="urn:microsoft.com/office/officeart/2009/layout/CirclePictureHierarchy"/>
    <dgm:cxn modelId="{ED6CAB7F-6D88-4B5A-B6F0-8E8A40D8F0DC}" type="presOf" srcId="{B53E85BB-CFD6-41DC-B967-DAB9676B231B}" destId="{6303C61F-CA44-481C-8672-255009244C97}" srcOrd="0" destOrd="0" presId="urn:microsoft.com/office/officeart/2009/layout/CirclePictureHierarchy"/>
    <dgm:cxn modelId="{82CC8381-DCF1-47AF-A4C2-F5EF94336C04}" srcId="{D4BAD811-469A-4B24-BC5F-6D1060A591CD}" destId="{123EF925-AF1F-4901-98D0-727FF2AF38FF}" srcOrd="4" destOrd="0" parTransId="{E36156B8-5221-454E-9A8E-3EC71AA2B4BA}" sibTransId="{96593484-856C-4649-82C4-A459C54EBCA1}"/>
    <dgm:cxn modelId="{3709AB81-F1B3-4CDB-82BA-6146AFD819CA}" type="presOf" srcId="{BBC01BF3-60D9-4AC2-A966-6499B6157A3B}" destId="{CE503D78-0859-460C-937A-28F576A59EFE}" srcOrd="0" destOrd="0" presId="urn:microsoft.com/office/officeart/2009/layout/CirclePictureHierarchy"/>
    <dgm:cxn modelId="{8CDC0384-7507-4DF3-8455-4B4F6603D5AC}" srcId="{9E71E9B7-57CB-4171-8208-39D351428C3A}" destId="{90E57604-B474-4A53-8E4F-CB56C012CC0F}" srcOrd="1" destOrd="0" parTransId="{036B3B82-F71A-4EE7-8687-58C7F7E3E7CE}" sibTransId="{08D297D0-4072-42FE-B1ED-10306BA9C192}"/>
    <dgm:cxn modelId="{8386A387-D1F5-4052-B4EA-8E35536D4234}" srcId="{9E71E9B7-57CB-4171-8208-39D351428C3A}" destId="{EB68D2CA-3652-4788-8A79-CD8FF683238B}" srcOrd="3" destOrd="0" parTransId="{49043DEF-5B54-4481-A9CA-87F116E796DB}" sibTransId="{02A211C7-FB4C-462B-87AA-DA67AF8DE99E}"/>
    <dgm:cxn modelId="{56DF6A89-72E5-4115-BE7E-53F3BFF073B2}" srcId="{D4BAD811-469A-4B24-BC5F-6D1060A591CD}" destId="{87DBF392-9CAA-4D50-91C9-9059010B0839}" srcOrd="3" destOrd="0" parTransId="{B3448801-6EB1-414C-A6BA-78E6F41DDEDC}" sibTransId="{BB2C89F5-F33E-4776-BE79-1E155A1C9242}"/>
    <dgm:cxn modelId="{CFFA4296-EBEA-4114-97B6-93A32C3171FA}" type="presOf" srcId="{B3448801-6EB1-414C-A6BA-78E6F41DDEDC}" destId="{23ECD6BC-520D-49CB-B779-58443DC375DA}" srcOrd="0" destOrd="0" presId="urn:microsoft.com/office/officeart/2009/layout/CirclePictureHierarchy"/>
    <dgm:cxn modelId="{6B0FDD9A-3456-4650-9720-6094466DECB5}" type="presOf" srcId="{87DBF392-9CAA-4D50-91C9-9059010B0839}" destId="{D7825DBA-2C69-49C4-A8D5-6CD57845DD29}" srcOrd="0" destOrd="0" presId="urn:microsoft.com/office/officeart/2009/layout/CirclePictureHierarchy"/>
    <dgm:cxn modelId="{BC65C7A1-9D5F-4DC5-9D53-017F1F5F061F}" srcId="{4A17D36A-E12B-4B26-9088-40743C27EBB0}" destId="{0125175C-9E33-4299-9FA6-19342183BF96}" srcOrd="0" destOrd="0" parTransId="{B6FA717E-1B13-4EF2-B38F-A48A34615D38}" sibTransId="{998A636F-C491-4C5D-B329-87ABC347B507}"/>
    <dgm:cxn modelId="{3EE701AB-A938-4B44-9179-5280130CD367}" type="presOf" srcId="{D5C9BE98-DD7C-48C8-BCF8-9F9E2FF787F2}" destId="{7D2381BF-F544-40B3-AF51-FE6804F69CA5}" srcOrd="0" destOrd="0" presId="urn:microsoft.com/office/officeart/2009/layout/CirclePictureHierarchy"/>
    <dgm:cxn modelId="{65E85BAB-DAA2-4D9B-8113-A4DEC6048FB3}" type="presOf" srcId="{D22AABF2-E115-4ACE-8039-762C44F225F2}" destId="{56C7E953-D5EA-47D3-9F4D-5F5829139504}" srcOrd="0" destOrd="0" presId="urn:microsoft.com/office/officeart/2009/layout/CirclePictureHierarchy"/>
    <dgm:cxn modelId="{0C4561AE-7FDC-43A0-89B3-2519A1088DA3}" type="presOf" srcId="{577F0D84-FA6D-4501-98A4-A58B78814EDB}" destId="{815E548E-087D-499E-AF1F-6E027A6A5645}" srcOrd="0" destOrd="0" presId="urn:microsoft.com/office/officeart/2009/layout/CirclePictureHierarchy"/>
    <dgm:cxn modelId="{F0E1A9B9-AB4B-47CA-8689-45C550330CC7}" type="presOf" srcId="{38C20ECB-AB84-46F0-AF44-730A79B1DAEF}" destId="{E30A5175-6523-433B-BF05-5B802ECC3CCB}" srcOrd="0" destOrd="0" presId="urn:microsoft.com/office/officeart/2009/layout/CirclePictureHierarchy"/>
    <dgm:cxn modelId="{2C2176BD-B406-482B-9D43-EF5BFEBC633A}" srcId="{D4BAD811-469A-4B24-BC5F-6D1060A591CD}" destId="{9DDA69E6-3DE1-4F51-AAF7-F622E4495349}" srcOrd="0" destOrd="0" parTransId="{E694377F-BE55-4FEC-AB6D-8E4EABEC20C1}" sibTransId="{6DE07C81-B0CB-48E5-B46A-A4FC371C4F89}"/>
    <dgm:cxn modelId="{5FCF77C1-085D-48F4-87B3-86988F6DBB7C}" type="presOf" srcId="{036B3B82-F71A-4EE7-8687-58C7F7E3E7CE}" destId="{89496857-F1AF-4426-937F-ACA2B53ED130}" srcOrd="0" destOrd="0" presId="urn:microsoft.com/office/officeart/2009/layout/CirclePictureHierarchy"/>
    <dgm:cxn modelId="{2E3CCFC7-352C-4B49-9D72-D80FCD0C11BD}" srcId="{9E71E9B7-57CB-4171-8208-39D351428C3A}" destId="{810370D0-BACF-42D8-8DA7-1EA34E51E18F}" srcOrd="0" destOrd="0" parTransId="{B53E85BB-CFD6-41DC-B967-DAB9676B231B}" sibTransId="{466C1CD4-E311-41F6-967C-D2E8C5DA9995}"/>
    <dgm:cxn modelId="{08C92FD1-2DEF-46B0-BC91-FF32804BC945}" type="presOf" srcId="{9E71E9B7-57CB-4171-8208-39D351428C3A}" destId="{3E4C8048-C448-42A3-95F2-4AD7A4B33611}" srcOrd="0" destOrd="0" presId="urn:microsoft.com/office/officeart/2009/layout/CirclePictureHierarchy"/>
    <dgm:cxn modelId="{5DD2ECD9-9ADE-4E29-81D9-8233AA166C70}" srcId="{575AE8F6-5335-4B89-B89F-F227E3951F83}" destId="{BBC01BF3-60D9-4AC2-A966-6499B6157A3B}" srcOrd="0" destOrd="0" parTransId="{15F71C47-7A40-4F08-87A5-CA97C51BD03A}" sibTransId="{4D6A756E-B349-4D22-A3E8-69215792F7D2}"/>
    <dgm:cxn modelId="{94F5D9F1-6876-404F-AC3F-112D319E7C3D}" type="presOf" srcId="{3B550D07-5CB5-4AA7-827F-3020DAEA66AB}" destId="{2C7759C5-71DD-45DF-8680-4FD156F09291}" srcOrd="0" destOrd="0" presId="urn:microsoft.com/office/officeart/2009/layout/CirclePictureHierarchy"/>
    <dgm:cxn modelId="{89C9F9F1-6F2D-4275-B955-1256579EB980}" type="presOf" srcId="{AAE31AB8-0500-4AC6-A1C4-3BAB0A118331}" destId="{98D77767-7DEB-49EC-8743-40EC44426259}" srcOrd="0" destOrd="0" presId="urn:microsoft.com/office/officeart/2009/layout/CirclePictureHierarchy"/>
    <dgm:cxn modelId="{DDD630F3-39B7-4EAC-8024-9F71C1C95C40}" srcId="{BBC01BF3-60D9-4AC2-A966-6499B6157A3B}" destId="{9E71E9B7-57CB-4171-8208-39D351428C3A}" srcOrd="3" destOrd="0" parTransId="{AAE31AB8-0500-4AC6-A1C4-3BAB0A118331}" sibTransId="{93E90B1F-0FE8-420A-81C9-B47275783B1B}"/>
    <dgm:cxn modelId="{B5A849FB-C5CE-4149-A7D7-A7FD69105171}" srcId="{D4BAD811-469A-4B24-BC5F-6D1060A591CD}" destId="{3B550D07-5CB5-4AA7-827F-3020DAEA66AB}" srcOrd="1" destOrd="0" parTransId="{FC260AD7-1BC3-4FB8-A72D-530AAD3F5974}" sibTransId="{9C222B81-46CE-417F-B41A-56C75AD51ADA}"/>
    <dgm:cxn modelId="{ECF79411-767A-4CA6-81E8-41BBEF7965ED}" type="presParOf" srcId="{36A6FB00-C75D-49B5-A6E7-BED840DDEF84}" destId="{1AE7C796-D438-49C1-BF68-7120D7BA76BC}" srcOrd="0" destOrd="0" presId="urn:microsoft.com/office/officeart/2009/layout/CirclePictureHierarchy"/>
    <dgm:cxn modelId="{BC92E7E2-CEEC-4E67-99A1-F230A9321203}" type="presParOf" srcId="{1AE7C796-D438-49C1-BF68-7120D7BA76BC}" destId="{4892E9E4-3E7B-4CE5-B421-D049E64B0F07}" srcOrd="0" destOrd="0" presId="urn:microsoft.com/office/officeart/2009/layout/CirclePictureHierarchy"/>
    <dgm:cxn modelId="{9619F007-E3D2-4A19-B76E-43AE72105B05}" type="presParOf" srcId="{4892E9E4-3E7B-4CE5-B421-D049E64B0F07}" destId="{FA295ADE-2025-4816-AB03-94010D41A5E1}" srcOrd="0" destOrd="0" presId="urn:microsoft.com/office/officeart/2009/layout/CirclePictureHierarchy"/>
    <dgm:cxn modelId="{5B05B429-1FD9-48A9-89E4-776DBCB324C9}" type="presParOf" srcId="{4892E9E4-3E7B-4CE5-B421-D049E64B0F07}" destId="{CE503D78-0859-460C-937A-28F576A59EFE}" srcOrd="1" destOrd="0" presId="urn:microsoft.com/office/officeart/2009/layout/CirclePictureHierarchy"/>
    <dgm:cxn modelId="{FE0683D5-D7D6-493D-86FB-0C862F7291A2}" type="presParOf" srcId="{1AE7C796-D438-49C1-BF68-7120D7BA76BC}" destId="{BB2F126C-6D4A-44BB-96A2-4BFF3EA3C7F7}" srcOrd="1" destOrd="0" presId="urn:microsoft.com/office/officeart/2009/layout/CirclePictureHierarchy"/>
    <dgm:cxn modelId="{D0CCD109-C625-46BC-B29A-69F1AF9EBF36}" type="presParOf" srcId="{BB2F126C-6D4A-44BB-96A2-4BFF3EA3C7F7}" destId="{56C7E953-D5EA-47D3-9F4D-5F5829139504}" srcOrd="0" destOrd="0" presId="urn:microsoft.com/office/officeart/2009/layout/CirclePictureHierarchy"/>
    <dgm:cxn modelId="{66E16ACD-CE95-4F80-9E81-416BA05D38B9}" type="presParOf" srcId="{BB2F126C-6D4A-44BB-96A2-4BFF3EA3C7F7}" destId="{C117BA87-E3A6-4FE7-A495-FEE6A24D2F39}" srcOrd="1" destOrd="0" presId="urn:microsoft.com/office/officeart/2009/layout/CirclePictureHierarchy"/>
    <dgm:cxn modelId="{988AA042-AC1E-4EBE-B760-C85A868EB0B2}" type="presParOf" srcId="{C117BA87-E3A6-4FE7-A495-FEE6A24D2F39}" destId="{F49B41AA-023B-48A2-8CAE-D1CCA7FF2CCB}" srcOrd="0" destOrd="0" presId="urn:microsoft.com/office/officeart/2009/layout/CirclePictureHierarchy"/>
    <dgm:cxn modelId="{A054710C-73F1-4C43-A620-9C17810B15AB}" type="presParOf" srcId="{F49B41AA-023B-48A2-8CAE-D1CCA7FF2CCB}" destId="{E9B82883-0A0F-4488-8ECA-AA405AE8DEE1}" srcOrd="0" destOrd="0" presId="urn:microsoft.com/office/officeart/2009/layout/CirclePictureHierarchy"/>
    <dgm:cxn modelId="{141EC867-379C-4B10-B630-866755B128AD}" type="presParOf" srcId="{F49B41AA-023B-48A2-8CAE-D1CCA7FF2CCB}" destId="{25CA4A18-0810-484D-A21D-278CD3A58D17}" srcOrd="1" destOrd="0" presId="urn:microsoft.com/office/officeart/2009/layout/CirclePictureHierarchy"/>
    <dgm:cxn modelId="{7B1EA30D-AE2E-4C94-A4E8-C3277049EF0B}" type="presParOf" srcId="{C117BA87-E3A6-4FE7-A495-FEE6A24D2F39}" destId="{8D2CF338-EFD2-4981-8D47-9066F1E786D5}" srcOrd="1" destOrd="0" presId="urn:microsoft.com/office/officeart/2009/layout/CirclePictureHierarchy"/>
    <dgm:cxn modelId="{14DAF35F-460A-4CDC-87EE-E351E5EFCBDE}" type="presParOf" srcId="{BB2F126C-6D4A-44BB-96A2-4BFF3EA3C7F7}" destId="{815E548E-087D-499E-AF1F-6E027A6A5645}" srcOrd="2" destOrd="0" presId="urn:microsoft.com/office/officeart/2009/layout/CirclePictureHierarchy"/>
    <dgm:cxn modelId="{63A16CDB-088F-41BB-B308-A850CB574D36}" type="presParOf" srcId="{BB2F126C-6D4A-44BB-96A2-4BFF3EA3C7F7}" destId="{A0CC050F-7565-4659-92D6-0838A00055F8}" srcOrd="3" destOrd="0" presId="urn:microsoft.com/office/officeart/2009/layout/CirclePictureHierarchy"/>
    <dgm:cxn modelId="{DD8E9050-7B74-4738-BEC5-0841AF16A2AC}" type="presParOf" srcId="{A0CC050F-7565-4659-92D6-0838A00055F8}" destId="{E25E855B-FC05-488B-8A03-7CAE9161BA89}" srcOrd="0" destOrd="0" presId="urn:microsoft.com/office/officeart/2009/layout/CirclePictureHierarchy"/>
    <dgm:cxn modelId="{EE2047E5-5163-4F03-8D28-58FB57447CA8}" type="presParOf" srcId="{E25E855B-FC05-488B-8A03-7CAE9161BA89}" destId="{0521353E-3EE2-4012-903F-4408A6422B87}" srcOrd="0" destOrd="0" presId="urn:microsoft.com/office/officeart/2009/layout/CirclePictureHierarchy"/>
    <dgm:cxn modelId="{C31B6FF4-C292-4BE6-9316-2DF87FF12A0E}" type="presParOf" srcId="{E25E855B-FC05-488B-8A03-7CAE9161BA89}" destId="{AF97B9CE-C966-4F6F-A60C-A4CE99C13FA0}" srcOrd="1" destOrd="0" presId="urn:microsoft.com/office/officeart/2009/layout/CirclePictureHierarchy"/>
    <dgm:cxn modelId="{26F35456-F1F6-4092-9215-FC434A3BFD7B}" type="presParOf" srcId="{A0CC050F-7565-4659-92D6-0838A00055F8}" destId="{66576A0F-5A2B-44EC-9F40-AF6029D63624}" srcOrd="1" destOrd="0" presId="urn:microsoft.com/office/officeart/2009/layout/CirclePictureHierarchy"/>
    <dgm:cxn modelId="{3DBA40B3-328B-41F1-BDBE-33F185DC04D7}" type="presParOf" srcId="{BB2F126C-6D4A-44BB-96A2-4BFF3EA3C7F7}" destId="{0428095A-AC70-4FCF-A69B-D3099C1FAAE8}" srcOrd="4" destOrd="0" presId="urn:microsoft.com/office/officeart/2009/layout/CirclePictureHierarchy"/>
    <dgm:cxn modelId="{6719419D-C2AA-4713-A513-F440DFB3DCF7}" type="presParOf" srcId="{BB2F126C-6D4A-44BB-96A2-4BFF3EA3C7F7}" destId="{DAD203D1-22A8-4252-BF65-74F60A8A88FA}" srcOrd="5" destOrd="0" presId="urn:microsoft.com/office/officeart/2009/layout/CirclePictureHierarchy"/>
    <dgm:cxn modelId="{D36CF7EA-DDB1-42B4-9EA1-220B4EE0C046}" type="presParOf" srcId="{DAD203D1-22A8-4252-BF65-74F60A8A88FA}" destId="{5D4F4CB7-33B4-448E-BE12-8033C45FDABE}" srcOrd="0" destOrd="0" presId="urn:microsoft.com/office/officeart/2009/layout/CirclePictureHierarchy"/>
    <dgm:cxn modelId="{1CF7E028-CAB1-407F-A48D-E6774A2D47FC}" type="presParOf" srcId="{5D4F4CB7-33B4-448E-BE12-8033C45FDABE}" destId="{C83D7A8E-949D-465C-8261-2CC9EA7B491E}" srcOrd="0" destOrd="0" presId="urn:microsoft.com/office/officeart/2009/layout/CirclePictureHierarchy"/>
    <dgm:cxn modelId="{8F5D00BC-EEE8-4259-8D9E-BA93A6DB8339}" type="presParOf" srcId="{5D4F4CB7-33B4-448E-BE12-8033C45FDABE}" destId="{311F064B-650A-429C-BD8B-CABD409789BB}" srcOrd="1" destOrd="0" presId="urn:microsoft.com/office/officeart/2009/layout/CirclePictureHierarchy"/>
    <dgm:cxn modelId="{AA49D91A-B6CB-4F0B-B1A1-DDC4C147E6BA}" type="presParOf" srcId="{DAD203D1-22A8-4252-BF65-74F60A8A88FA}" destId="{B127187F-43E9-40D4-B369-4FEC548C9330}" srcOrd="1" destOrd="0" presId="urn:microsoft.com/office/officeart/2009/layout/CirclePictureHierarchy"/>
    <dgm:cxn modelId="{9C3496E6-0D5A-4962-BCAB-F76F9463FE27}" type="presParOf" srcId="{B127187F-43E9-40D4-B369-4FEC548C9330}" destId="{BEE6590D-2853-4511-9EC2-F8636F99EBDF}" srcOrd="0" destOrd="0" presId="urn:microsoft.com/office/officeart/2009/layout/CirclePictureHierarchy"/>
    <dgm:cxn modelId="{7ACE3659-A799-4903-9082-A0B8F3BE0676}" type="presParOf" srcId="{B127187F-43E9-40D4-B369-4FEC548C9330}" destId="{2E833157-FFD3-4759-AA58-7CCA899ABAA9}" srcOrd="1" destOrd="0" presId="urn:microsoft.com/office/officeart/2009/layout/CirclePictureHierarchy"/>
    <dgm:cxn modelId="{1D4ABE35-44E7-4524-953E-B79F3280CCEB}" type="presParOf" srcId="{2E833157-FFD3-4759-AA58-7CCA899ABAA9}" destId="{BBD0B25D-476E-4E37-98FB-44C559D71B10}" srcOrd="0" destOrd="0" presId="urn:microsoft.com/office/officeart/2009/layout/CirclePictureHierarchy"/>
    <dgm:cxn modelId="{7F5AEC33-43E6-455C-8A3C-62EEB3D541A8}" type="presParOf" srcId="{BBD0B25D-476E-4E37-98FB-44C559D71B10}" destId="{65C54A81-4FD9-42D7-A5A2-FD0934311782}" srcOrd="0" destOrd="0" presId="urn:microsoft.com/office/officeart/2009/layout/CirclePictureHierarchy"/>
    <dgm:cxn modelId="{01844C1D-E243-41D7-873B-13DF2903B148}" type="presParOf" srcId="{BBD0B25D-476E-4E37-98FB-44C559D71B10}" destId="{7BF89013-93CD-4565-A873-2A3822C256D8}" srcOrd="1" destOrd="0" presId="urn:microsoft.com/office/officeart/2009/layout/CirclePictureHierarchy"/>
    <dgm:cxn modelId="{1E285C45-D931-43A7-A236-0DEEB1FC1A09}" type="presParOf" srcId="{2E833157-FFD3-4759-AA58-7CCA899ABAA9}" destId="{2A18D78E-AABA-4CA3-98B2-40BD49DDD103}" srcOrd="1" destOrd="0" presId="urn:microsoft.com/office/officeart/2009/layout/CirclePictureHierarchy"/>
    <dgm:cxn modelId="{AF8D6388-0C56-4B43-B4BD-7B97927F5960}" type="presParOf" srcId="{B127187F-43E9-40D4-B369-4FEC548C9330}" destId="{55DD6639-FA8D-47FF-8D5C-C4F517D5B696}" srcOrd="2" destOrd="0" presId="urn:microsoft.com/office/officeart/2009/layout/CirclePictureHierarchy"/>
    <dgm:cxn modelId="{B1A3098D-19A5-4998-9722-92539D8DFD2C}" type="presParOf" srcId="{B127187F-43E9-40D4-B369-4FEC548C9330}" destId="{FA68BEA2-AB7B-497D-8B13-F50EC0660473}" srcOrd="3" destOrd="0" presId="urn:microsoft.com/office/officeart/2009/layout/CirclePictureHierarchy"/>
    <dgm:cxn modelId="{3A97A079-54C3-45E8-9B39-8A71A4BF8F9B}" type="presParOf" srcId="{FA68BEA2-AB7B-497D-8B13-F50EC0660473}" destId="{54B74FDF-92F6-4457-8FE9-36B24DAA8408}" srcOrd="0" destOrd="0" presId="urn:microsoft.com/office/officeart/2009/layout/CirclePictureHierarchy"/>
    <dgm:cxn modelId="{FB5E6574-8E41-4FE0-9DF7-AD6D7339F59B}" type="presParOf" srcId="{54B74FDF-92F6-4457-8FE9-36B24DAA8408}" destId="{155AF33C-434A-45E0-9844-D3195F0D6027}" srcOrd="0" destOrd="0" presId="urn:microsoft.com/office/officeart/2009/layout/CirclePictureHierarchy"/>
    <dgm:cxn modelId="{69AA3180-4D42-4772-ABC7-E6A8DA406F6E}" type="presParOf" srcId="{54B74FDF-92F6-4457-8FE9-36B24DAA8408}" destId="{2C7759C5-71DD-45DF-8680-4FD156F09291}" srcOrd="1" destOrd="0" presId="urn:microsoft.com/office/officeart/2009/layout/CirclePictureHierarchy"/>
    <dgm:cxn modelId="{92E9918A-52DF-42BA-833E-C840466CBC0D}" type="presParOf" srcId="{FA68BEA2-AB7B-497D-8B13-F50EC0660473}" destId="{883EB2A1-AB4D-4B2A-8EC2-E9B0204BFF02}" srcOrd="1" destOrd="0" presId="urn:microsoft.com/office/officeart/2009/layout/CirclePictureHierarchy"/>
    <dgm:cxn modelId="{79A8630E-B5B7-4C3E-BE1B-1D3D258688E1}" type="presParOf" srcId="{B127187F-43E9-40D4-B369-4FEC548C9330}" destId="{47120158-0DC3-4BA0-9613-B00BA5499F88}" srcOrd="4" destOrd="0" presId="urn:microsoft.com/office/officeart/2009/layout/CirclePictureHierarchy"/>
    <dgm:cxn modelId="{4D731A0B-00BB-4220-8082-544D9F4E4651}" type="presParOf" srcId="{B127187F-43E9-40D4-B369-4FEC548C9330}" destId="{F250DE14-996E-4AB2-A7A7-60F045CAC77B}" srcOrd="5" destOrd="0" presId="urn:microsoft.com/office/officeart/2009/layout/CirclePictureHierarchy"/>
    <dgm:cxn modelId="{97FBC72D-6C41-4E45-94A7-7EB06CAAA05F}" type="presParOf" srcId="{F250DE14-996E-4AB2-A7A7-60F045CAC77B}" destId="{F35845C6-38FB-4FEB-955D-5AC373AD1BE9}" srcOrd="0" destOrd="0" presId="urn:microsoft.com/office/officeart/2009/layout/CirclePictureHierarchy"/>
    <dgm:cxn modelId="{1ACAA3E0-8742-4F33-BF07-3B14215EEC0D}" type="presParOf" srcId="{F35845C6-38FB-4FEB-955D-5AC373AD1BE9}" destId="{00D7C296-3BEC-48AE-9DD1-6BBBF26A0E6D}" srcOrd="0" destOrd="0" presId="urn:microsoft.com/office/officeart/2009/layout/CirclePictureHierarchy"/>
    <dgm:cxn modelId="{131AA435-ED5E-4A81-91D3-D0AEEAB460AB}" type="presParOf" srcId="{F35845C6-38FB-4FEB-955D-5AC373AD1BE9}" destId="{DDE067F5-2B99-4BE9-BD39-F46B92F9AF20}" srcOrd="1" destOrd="0" presId="urn:microsoft.com/office/officeart/2009/layout/CirclePictureHierarchy"/>
    <dgm:cxn modelId="{41380D15-24A3-45C0-BFF1-252AF39D0F31}" type="presParOf" srcId="{F250DE14-996E-4AB2-A7A7-60F045CAC77B}" destId="{05B44C61-F5A8-4A6C-A406-1926BF35BB45}" srcOrd="1" destOrd="0" presId="urn:microsoft.com/office/officeart/2009/layout/CirclePictureHierarchy"/>
    <dgm:cxn modelId="{CA2F8CD4-0AC8-42A5-BDD2-48DFBD9AF3B3}" type="presParOf" srcId="{B127187F-43E9-40D4-B369-4FEC548C9330}" destId="{23ECD6BC-520D-49CB-B779-58443DC375DA}" srcOrd="6" destOrd="0" presId="urn:microsoft.com/office/officeart/2009/layout/CirclePictureHierarchy"/>
    <dgm:cxn modelId="{5083DE54-FFDE-47D9-BD7B-87D1D208E3AF}" type="presParOf" srcId="{B127187F-43E9-40D4-B369-4FEC548C9330}" destId="{AC484CF3-D621-43F3-B582-C4D6C7B45608}" srcOrd="7" destOrd="0" presId="urn:microsoft.com/office/officeart/2009/layout/CirclePictureHierarchy"/>
    <dgm:cxn modelId="{0D0151D5-95F0-4491-AC92-CCF5E7F6D00E}" type="presParOf" srcId="{AC484CF3-D621-43F3-B582-C4D6C7B45608}" destId="{4E1A0202-B415-4B99-B6D7-B877481515CD}" srcOrd="0" destOrd="0" presId="urn:microsoft.com/office/officeart/2009/layout/CirclePictureHierarchy"/>
    <dgm:cxn modelId="{4BB1DA2B-745B-4B25-8EBD-8BEB59F0D323}" type="presParOf" srcId="{4E1A0202-B415-4B99-B6D7-B877481515CD}" destId="{4748A61D-EC41-425C-854E-3B5B9E40A324}" srcOrd="0" destOrd="0" presId="urn:microsoft.com/office/officeart/2009/layout/CirclePictureHierarchy"/>
    <dgm:cxn modelId="{ADCCE102-FF78-496B-87FF-380626D720AC}" type="presParOf" srcId="{4E1A0202-B415-4B99-B6D7-B877481515CD}" destId="{D7825DBA-2C69-49C4-A8D5-6CD57845DD29}" srcOrd="1" destOrd="0" presId="urn:microsoft.com/office/officeart/2009/layout/CirclePictureHierarchy"/>
    <dgm:cxn modelId="{447964D1-5905-4CB7-907C-8AB68A0AA7A7}" type="presParOf" srcId="{AC484CF3-D621-43F3-B582-C4D6C7B45608}" destId="{1756976D-F910-408C-95A8-645B8685D3C6}" srcOrd="1" destOrd="0" presId="urn:microsoft.com/office/officeart/2009/layout/CirclePictureHierarchy"/>
    <dgm:cxn modelId="{1C97063F-ACCB-4AAB-9EB4-BB351AC1C4B1}" type="presParOf" srcId="{B127187F-43E9-40D4-B369-4FEC548C9330}" destId="{3A53203B-0B55-4BA0-871D-6164A08B0814}" srcOrd="8" destOrd="0" presId="urn:microsoft.com/office/officeart/2009/layout/CirclePictureHierarchy"/>
    <dgm:cxn modelId="{6ACE4CE2-9EDA-4D94-885A-E3680DE8D627}" type="presParOf" srcId="{B127187F-43E9-40D4-B369-4FEC548C9330}" destId="{0E5957C5-5FA9-4304-AD8B-0CC5A7A271E3}" srcOrd="9" destOrd="0" presId="urn:microsoft.com/office/officeart/2009/layout/CirclePictureHierarchy"/>
    <dgm:cxn modelId="{E5F8401B-83A0-470C-A862-85F873991570}" type="presParOf" srcId="{0E5957C5-5FA9-4304-AD8B-0CC5A7A271E3}" destId="{97BA31B1-956F-4047-AD54-5A16E534AE52}" srcOrd="0" destOrd="0" presId="urn:microsoft.com/office/officeart/2009/layout/CirclePictureHierarchy"/>
    <dgm:cxn modelId="{5F34A56C-B0BA-4E9E-AA6A-77BD453C1B74}" type="presParOf" srcId="{97BA31B1-956F-4047-AD54-5A16E534AE52}" destId="{1116C5ED-68AD-4190-B991-68DDA4B66013}" srcOrd="0" destOrd="0" presId="urn:microsoft.com/office/officeart/2009/layout/CirclePictureHierarchy"/>
    <dgm:cxn modelId="{6C9B843D-89EF-472B-ACB6-804C62A58F7A}" type="presParOf" srcId="{97BA31B1-956F-4047-AD54-5A16E534AE52}" destId="{F74DCDEC-5C06-4FCC-A8DF-B8D901C21C01}" srcOrd="1" destOrd="0" presId="urn:microsoft.com/office/officeart/2009/layout/CirclePictureHierarchy"/>
    <dgm:cxn modelId="{B2E9CA0B-2CDC-4708-A14C-F5515F7384EA}" type="presParOf" srcId="{0E5957C5-5FA9-4304-AD8B-0CC5A7A271E3}" destId="{BF95FCCA-6CF5-457B-AC6B-50137D7B903D}" srcOrd="1" destOrd="0" presId="urn:microsoft.com/office/officeart/2009/layout/CirclePictureHierarchy"/>
    <dgm:cxn modelId="{EC634159-7026-4C9E-8C3B-5E1835B3CC19}" type="presParOf" srcId="{BB2F126C-6D4A-44BB-96A2-4BFF3EA3C7F7}" destId="{98D77767-7DEB-49EC-8743-40EC44426259}" srcOrd="6" destOrd="0" presId="urn:microsoft.com/office/officeart/2009/layout/CirclePictureHierarchy"/>
    <dgm:cxn modelId="{4A60B3CC-9EFB-4685-9D94-07F2544BCFA8}" type="presParOf" srcId="{BB2F126C-6D4A-44BB-96A2-4BFF3EA3C7F7}" destId="{10057108-D97B-4117-91EC-F7C07EE21F04}" srcOrd="7" destOrd="0" presId="urn:microsoft.com/office/officeart/2009/layout/CirclePictureHierarchy"/>
    <dgm:cxn modelId="{EAE9D240-94F8-4F12-8B12-B59C16440060}" type="presParOf" srcId="{10057108-D97B-4117-91EC-F7C07EE21F04}" destId="{0DCD4B4D-DB83-4713-B07C-01A8DAF766D9}" srcOrd="0" destOrd="0" presId="urn:microsoft.com/office/officeart/2009/layout/CirclePictureHierarchy"/>
    <dgm:cxn modelId="{B61F393E-C24F-46A3-9A02-0E09B7D53589}" type="presParOf" srcId="{0DCD4B4D-DB83-4713-B07C-01A8DAF766D9}" destId="{329F6747-046B-4E27-843F-E49FD2F598F1}" srcOrd="0" destOrd="0" presId="urn:microsoft.com/office/officeart/2009/layout/CirclePictureHierarchy"/>
    <dgm:cxn modelId="{0554B8CD-3258-4A4C-80AC-9D2C0EDDC552}" type="presParOf" srcId="{0DCD4B4D-DB83-4713-B07C-01A8DAF766D9}" destId="{3E4C8048-C448-42A3-95F2-4AD7A4B33611}" srcOrd="1" destOrd="0" presId="urn:microsoft.com/office/officeart/2009/layout/CirclePictureHierarchy"/>
    <dgm:cxn modelId="{A9E90C27-D70C-4C9C-B107-7FB48C2BF457}" type="presParOf" srcId="{10057108-D97B-4117-91EC-F7C07EE21F04}" destId="{C1378905-662C-4C97-B014-C8A9F5145CF5}" srcOrd="1" destOrd="0" presId="urn:microsoft.com/office/officeart/2009/layout/CirclePictureHierarchy"/>
    <dgm:cxn modelId="{4089EDBB-6818-42BD-A601-E6C3FC4F1BE8}" type="presParOf" srcId="{C1378905-662C-4C97-B014-C8A9F5145CF5}" destId="{6303C61F-CA44-481C-8672-255009244C97}" srcOrd="0" destOrd="0" presId="urn:microsoft.com/office/officeart/2009/layout/CirclePictureHierarchy"/>
    <dgm:cxn modelId="{32B0E28E-E7C4-4795-9205-B12D5078DD1E}" type="presParOf" srcId="{C1378905-662C-4C97-B014-C8A9F5145CF5}" destId="{3F9D2CED-F590-4171-A061-0A0C0B2134B4}" srcOrd="1" destOrd="0" presId="urn:microsoft.com/office/officeart/2009/layout/CirclePictureHierarchy"/>
    <dgm:cxn modelId="{1762F95F-0D4A-437C-8506-356227157128}" type="presParOf" srcId="{3F9D2CED-F590-4171-A061-0A0C0B2134B4}" destId="{6A65E0F8-D15A-43E9-B0FD-2BCF2A6B46BF}" srcOrd="0" destOrd="0" presId="urn:microsoft.com/office/officeart/2009/layout/CirclePictureHierarchy"/>
    <dgm:cxn modelId="{CD33C479-E14D-4B6A-A74B-D70900BE0B82}" type="presParOf" srcId="{6A65E0F8-D15A-43E9-B0FD-2BCF2A6B46BF}" destId="{604DFF74-91DB-4234-88AC-204A62D5AB2B}" srcOrd="0" destOrd="0" presId="urn:microsoft.com/office/officeart/2009/layout/CirclePictureHierarchy"/>
    <dgm:cxn modelId="{48E00676-1C19-4255-B8D2-FCAF24245BC3}" type="presParOf" srcId="{6A65E0F8-D15A-43E9-B0FD-2BCF2A6B46BF}" destId="{157A8D43-0F86-49FE-A3E6-F65F550CFFA5}" srcOrd="1" destOrd="0" presId="urn:microsoft.com/office/officeart/2009/layout/CirclePictureHierarchy"/>
    <dgm:cxn modelId="{64C96B1E-004E-4BD1-B875-CB4EE709DC86}" type="presParOf" srcId="{3F9D2CED-F590-4171-A061-0A0C0B2134B4}" destId="{172BD3AA-D7C5-45C9-95B8-607DA8CC0734}" srcOrd="1" destOrd="0" presId="urn:microsoft.com/office/officeart/2009/layout/CirclePictureHierarchy"/>
    <dgm:cxn modelId="{11449B90-A1E7-4CA6-95E0-098DC45E0EA4}" type="presParOf" srcId="{C1378905-662C-4C97-B014-C8A9F5145CF5}" destId="{89496857-F1AF-4426-937F-ACA2B53ED130}" srcOrd="2" destOrd="0" presId="urn:microsoft.com/office/officeart/2009/layout/CirclePictureHierarchy"/>
    <dgm:cxn modelId="{6DBA4233-CE82-480C-A890-2FCCEA036FDE}" type="presParOf" srcId="{C1378905-662C-4C97-B014-C8A9F5145CF5}" destId="{389B81C5-1A07-46B9-985B-4C6C91F73ECD}" srcOrd="3" destOrd="0" presId="urn:microsoft.com/office/officeart/2009/layout/CirclePictureHierarchy"/>
    <dgm:cxn modelId="{30ED2910-5D1D-47CF-B4F4-612D3CA96F82}" type="presParOf" srcId="{389B81C5-1A07-46B9-985B-4C6C91F73ECD}" destId="{63548FFE-7A2C-4632-9CCA-09C21EE6E5DD}" srcOrd="0" destOrd="0" presId="urn:microsoft.com/office/officeart/2009/layout/CirclePictureHierarchy"/>
    <dgm:cxn modelId="{3BBF06B3-F165-4854-A93F-73E9268DC1BB}" type="presParOf" srcId="{63548FFE-7A2C-4632-9CCA-09C21EE6E5DD}" destId="{0D2889D6-B80E-4FC2-9B64-126FA56CD16B}" srcOrd="0" destOrd="0" presId="urn:microsoft.com/office/officeart/2009/layout/CirclePictureHierarchy"/>
    <dgm:cxn modelId="{617A9EBE-3A86-4BED-8083-AC5A5F386304}" type="presParOf" srcId="{63548FFE-7A2C-4632-9CCA-09C21EE6E5DD}" destId="{6AD4315A-5C50-4266-BE9F-E3F7A66510C5}" srcOrd="1" destOrd="0" presId="urn:microsoft.com/office/officeart/2009/layout/CirclePictureHierarchy"/>
    <dgm:cxn modelId="{1F412C16-D7CB-4D71-A53F-FBD1E7DA7BCF}" type="presParOf" srcId="{389B81C5-1A07-46B9-985B-4C6C91F73ECD}" destId="{237AE7B8-1519-4E0B-A5EC-B77C9683E67B}" srcOrd="1" destOrd="0" presId="urn:microsoft.com/office/officeart/2009/layout/CirclePictureHierarchy"/>
    <dgm:cxn modelId="{BD44A386-725A-413D-9D87-E1F0CE88ABA8}" type="presParOf" srcId="{C1378905-662C-4C97-B014-C8A9F5145CF5}" destId="{018D5F32-E02C-4C15-B44A-AC3B02E0B59F}" srcOrd="4" destOrd="0" presId="urn:microsoft.com/office/officeart/2009/layout/CirclePictureHierarchy"/>
    <dgm:cxn modelId="{37C9004E-A684-43F8-9E9B-B59C128AE758}" type="presParOf" srcId="{C1378905-662C-4C97-B014-C8A9F5145CF5}" destId="{B489FAB2-D8BD-4280-BD99-74347277CDC5}" srcOrd="5" destOrd="0" presId="urn:microsoft.com/office/officeart/2009/layout/CirclePictureHierarchy"/>
    <dgm:cxn modelId="{FB451FA7-4AEF-4FAA-97D4-954E43E9D826}" type="presParOf" srcId="{B489FAB2-D8BD-4280-BD99-74347277CDC5}" destId="{5C4817D8-6C62-4E61-9025-1511DDBF7050}" srcOrd="0" destOrd="0" presId="urn:microsoft.com/office/officeart/2009/layout/CirclePictureHierarchy"/>
    <dgm:cxn modelId="{7C242032-E7C3-48E9-B2C7-4C65A097B044}" type="presParOf" srcId="{5C4817D8-6C62-4E61-9025-1511DDBF7050}" destId="{DC6FFA5A-6B2A-40BA-8115-13CA87C84861}" srcOrd="0" destOrd="0" presId="urn:microsoft.com/office/officeart/2009/layout/CirclePictureHierarchy"/>
    <dgm:cxn modelId="{095FA8BA-AE5C-4291-9562-FCE20EBDD161}" type="presParOf" srcId="{5C4817D8-6C62-4E61-9025-1511DDBF7050}" destId="{7D2381BF-F544-40B3-AF51-FE6804F69CA5}" srcOrd="1" destOrd="0" presId="urn:microsoft.com/office/officeart/2009/layout/CirclePictureHierarchy"/>
    <dgm:cxn modelId="{ADB27704-983B-4489-98BB-4F09AE0E0249}" type="presParOf" srcId="{B489FAB2-D8BD-4280-BD99-74347277CDC5}" destId="{3C6F3569-4D76-4FE7-A0AA-1EF2DECF6239}" srcOrd="1" destOrd="0" presId="urn:microsoft.com/office/officeart/2009/layout/CirclePictureHierarchy"/>
    <dgm:cxn modelId="{F46A8603-7B39-4A6A-A029-4AAF0DCDFE8C}" type="presParOf" srcId="{C1378905-662C-4C97-B014-C8A9F5145CF5}" destId="{346F704E-EB34-4CB3-85A9-130EA3858E33}" srcOrd="6" destOrd="0" presId="urn:microsoft.com/office/officeart/2009/layout/CirclePictureHierarchy"/>
    <dgm:cxn modelId="{1E829174-1BFD-43B7-BC0C-5914B22BDAF3}" type="presParOf" srcId="{C1378905-662C-4C97-B014-C8A9F5145CF5}" destId="{6D4D20D6-0E6D-4213-89C2-390AB2725325}" srcOrd="7" destOrd="0" presId="urn:microsoft.com/office/officeart/2009/layout/CirclePictureHierarchy"/>
    <dgm:cxn modelId="{040FE2A6-5F91-47B4-80F6-32412149AFC1}" type="presParOf" srcId="{6D4D20D6-0E6D-4213-89C2-390AB2725325}" destId="{68FF546A-7881-47E4-9357-37654F3F934C}" srcOrd="0" destOrd="0" presId="urn:microsoft.com/office/officeart/2009/layout/CirclePictureHierarchy"/>
    <dgm:cxn modelId="{D4E55D8E-3E13-46E3-B680-2321211264D1}" type="presParOf" srcId="{68FF546A-7881-47E4-9357-37654F3F934C}" destId="{B982D4E8-9B1E-4BC3-87FD-F82F58F81E58}" srcOrd="0" destOrd="0" presId="urn:microsoft.com/office/officeart/2009/layout/CirclePictureHierarchy"/>
    <dgm:cxn modelId="{C8A50DD6-6370-4301-9D56-CF672F08B002}" type="presParOf" srcId="{68FF546A-7881-47E4-9357-37654F3F934C}" destId="{A8B994A4-9EBB-479C-AB8B-D2B083864831}" srcOrd="1" destOrd="0" presId="urn:microsoft.com/office/officeart/2009/layout/CirclePictureHierarchy"/>
    <dgm:cxn modelId="{D28C4090-BC1D-4BC8-AB3B-411A94D39185}" type="presParOf" srcId="{6D4D20D6-0E6D-4213-89C2-390AB2725325}" destId="{9212B463-5F13-40DA-BD5E-38CC79A2F8E0}" srcOrd="1" destOrd="0" presId="urn:microsoft.com/office/officeart/2009/layout/CirclePictureHierarchy"/>
    <dgm:cxn modelId="{29E7C555-FB59-49EB-AC1E-6163D57381F9}" type="presParOf" srcId="{BB2F126C-6D4A-44BB-96A2-4BFF3EA3C7F7}" destId="{850F1AE8-E3D7-4528-8F4E-6E7B8AAD181B}" srcOrd="8" destOrd="0" presId="urn:microsoft.com/office/officeart/2009/layout/CirclePictureHierarchy"/>
    <dgm:cxn modelId="{89A7EECF-54BD-4FD1-B32C-FB9FC306FF14}" type="presParOf" srcId="{BB2F126C-6D4A-44BB-96A2-4BFF3EA3C7F7}" destId="{0B8453F2-050A-4C2F-8BEA-CFDBE1B2C0CE}" srcOrd="9" destOrd="0" presId="urn:microsoft.com/office/officeart/2009/layout/CirclePictureHierarchy"/>
    <dgm:cxn modelId="{C4041A48-3F62-4C14-AE5C-5DB5C5D606CD}" type="presParOf" srcId="{0B8453F2-050A-4C2F-8BEA-CFDBE1B2C0CE}" destId="{08677750-A10D-40C0-A41C-850812DAF372}" srcOrd="0" destOrd="0" presId="urn:microsoft.com/office/officeart/2009/layout/CirclePictureHierarchy"/>
    <dgm:cxn modelId="{65A27E17-2110-40A5-819D-F7793BEB0463}" type="presParOf" srcId="{08677750-A10D-40C0-A41C-850812DAF372}" destId="{9E902DC0-8445-4547-9F9E-B04B93B6561A}" srcOrd="0" destOrd="0" presId="urn:microsoft.com/office/officeart/2009/layout/CirclePictureHierarchy"/>
    <dgm:cxn modelId="{B5E8D6DD-E718-4907-965B-BE8A8909FC46}" type="presParOf" srcId="{08677750-A10D-40C0-A41C-850812DAF372}" destId="{334DB34D-00EE-4959-B6C3-C3B9336E8912}" srcOrd="1" destOrd="0" presId="urn:microsoft.com/office/officeart/2009/layout/CirclePictureHierarchy"/>
    <dgm:cxn modelId="{6036F028-7E5C-496B-8DED-AC55A5EE59A9}" type="presParOf" srcId="{0B8453F2-050A-4C2F-8BEA-CFDBE1B2C0CE}" destId="{35B137FD-58AC-42A4-950A-95F19E7789EC}" srcOrd="1" destOrd="0" presId="urn:microsoft.com/office/officeart/2009/layout/CirclePictureHierarchy"/>
    <dgm:cxn modelId="{92AB428E-A471-4815-8B59-FCBD078DB100}" type="presParOf" srcId="{35B137FD-58AC-42A4-950A-95F19E7789EC}" destId="{49249B13-4D35-4791-B8B2-15EAAB1B6EF2}" srcOrd="0" destOrd="0" presId="urn:microsoft.com/office/officeart/2009/layout/CirclePictureHierarchy"/>
    <dgm:cxn modelId="{93B2D423-9872-48AE-AB71-45CF148F9787}" type="presParOf" srcId="{35B137FD-58AC-42A4-950A-95F19E7789EC}" destId="{0431FC14-90D1-4FEF-8EE7-CA720E62243F}" srcOrd="1" destOrd="0" presId="urn:microsoft.com/office/officeart/2009/layout/CirclePictureHierarchy"/>
    <dgm:cxn modelId="{B9E74F69-74A3-423B-A090-79D5D12B8FEC}" type="presParOf" srcId="{0431FC14-90D1-4FEF-8EE7-CA720E62243F}" destId="{BB9A5512-BFED-4E37-BCC8-7A275BF5C5DF}" srcOrd="0" destOrd="0" presId="urn:microsoft.com/office/officeart/2009/layout/CirclePictureHierarchy"/>
    <dgm:cxn modelId="{E8696F51-76D1-479E-8C4F-CF02C5BC2FAE}" type="presParOf" srcId="{BB9A5512-BFED-4E37-BCC8-7A275BF5C5DF}" destId="{64EB3F86-221B-4649-AF3F-51D7BFF1ACD2}" srcOrd="0" destOrd="0" presId="urn:microsoft.com/office/officeart/2009/layout/CirclePictureHierarchy"/>
    <dgm:cxn modelId="{60433884-EBD3-425F-956E-DC0CE1D35F5A}" type="presParOf" srcId="{BB9A5512-BFED-4E37-BCC8-7A275BF5C5DF}" destId="{09D4EE09-57EE-426A-89E2-E8F2CD8AD4AF}" srcOrd="1" destOrd="0" presId="urn:microsoft.com/office/officeart/2009/layout/CirclePictureHierarchy"/>
    <dgm:cxn modelId="{BB3A1C5D-D73C-4384-BFE1-0A649D0BDC87}" type="presParOf" srcId="{0431FC14-90D1-4FEF-8EE7-CA720E62243F}" destId="{F37C13D6-F55E-4D98-8790-3123CA199D7E}" srcOrd="1" destOrd="0" presId="urn:microsoft.com/office/officeart/2009/layout/CirclePictureHierarchy"/>
    <dgm:cxn modelId="{8758D632-6553-4103-9DA2-579606BABD3C}" type="presParOf" srcId="{35B137FD-58AC-42A4-950A-95F19E7789EC}" destId="{1E26D703-51DB-4FCD-B6D0-3D76984E2BDD}" srcOrd="2" destOrd="0" presId="urn:microsoft.com/office/officeart/2009/layout/CirclePictureHierarchy"/>
    <dgm:cxn modelId="{8596A410-4D05-45C5-9842-AF978B3CCE76}" type="presParOf" srcId="{35B137FD-58AC-42A4-950A-95F19E7789EC}" destId="{4273B344-53DB-49C7-B214-59425ADE98CC}" srcOrd="3" destOrd="0" presId="urn:microsoft.com/office/officeart/2009/layout/CirclePictureHierarchy"/>
    <dgm:cxn modelId="{64183077-C08E-49A6-A614-0B73FD79525F}" type="presParOf" srcId="{4273B344-53DB-49C7-B214-59425ADE98CC}" destId="{29811131-41EB-4B1D-94EC-40BD97289DD3}" srcOrd="0" destOrd="0" presId="urn:microsoft.com/office/officeart/2009/layout/CirclePictureHierarchy"/>
    <dgm:cxn modelId="{55F0F5C3-0DCF-4746-B5B6-075C88F129B3}" type="presParOf" srcId="{29811131-41EB-4B1D-94EC-40BD97289DD3}" destId="{F13AC217-EB61-4F3C-A9D2-8821FFACB460}" srcOrd="0" destOrd="0" presId="urn:microsoft.com/office/officeart/2009/layout/CirclePictureHierarchy"/>
    <dgm:cxn modelId="{52369EA1-FC6E-43C3-A6D0-EF4C9D176F42}" type="presParOf" srcId="{29811131-41EB-4B1D-94EC-40BD97289DD3}" destId="{E30A5175-6523-433B-BF05-5B802ECC3CCB}" srcOrd="1" destOrd="0" presId="urn:microsoft.com/office/officeart/2009/layout/CirclePictureHierarchy"/>
    <dgm:cxn modelId="{A372807E-A8C4-4B0D-9E7A-61A2C29C7A3C}" type="presParOf" srcId="{4273B344-53DB-49C7-B214-59425ADE98CC}" destId="{504B90AB-AF6C-4DE2-82E0-55F7629B7920}"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849"/>
          <a:ext cx="5607050" cy="819983"/>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304121" y="244422"/>
          <a:ext cx="338838" cy="338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947080" y="3849"/>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rtlCol="0" anchor="ctr" anchorCtr="0">
          <a:noAutofit/>
        </a:bodyPr>
        <a:lstStyle/>
        <a:p>
          <a:pPr marL="0" lvl="0" indent="0" algn="l" defTabSz="844550" rtl="0">
            <a:lnSpc>
              <a:spcPct val="100000"/>
            </a:lnSpc>
            <a:spcBef>
              <a:spcPct val="0"/>
            </a:spcBef>
            <a:spcAft>
              <a:spcPct val="35000"/>
            </a:spcAft>
            <a:buNone/>
          </a:pPr>
          <a:r>
            <a:rPr lang="fr-FR" sz="1900" kern="1200" dirty="0">
              <a:solidFill>
                <a:schemeClr val="bg1"/>
              </a:solidFill>
              <a:effectLst>
                <a:glow rad="139700">
                  <a:schemeClr val="accent2">
                    <a:satMod val="175000"/>
                    <a:alpha val="40000"/>
                  </a:schemeClr>
                </a:glow>
              </a:effectLst>
            </a:rPr>
            <a:t>web service</a:t>
          </a:r>
          <a:endParaRPr lang="fr-FR" sz="1900" kern="1200" noProof="0" dirty="0">
            <a:solidFill>
              <a:schemeClr val="bg1"/>
            </a:solidFill>
            <a:effectLst>
              <a:glow rad="139700">
                <a:schemeClr val="accent2">
                  <a:satMod val="175000"/>
                  <a:alpha val="40000"/>
                </a:schemeClr>
              </a:glow>
            </a:effectLst>
          </a:endParaRPr>
        </a:p>
      </dsp:txBody>
      <dsp:txXfrm>
        <a:off x="947080" y="3849"/>
        <a:ext cx="4659969" cy="819983"/>
      </dsp:txXfrm>
    </dsp:sp>
    <dsp:sp modelId="{79919C57-A32A-40F6-B106-B4E0CE644E4C}">
      <dsp:nvSpPr>
        <dsp:cNvPr id="0" name=""/>
        <dsp:cNvSpPr/>
      </dsp:nvSpPr>
      <dsp:spPr>
        <a:xfrm>
          <a:off x="0" y="1028828"/>
          <a:ext cx="5607050" cy="819983"/>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304121" y="1269401"/>
          <a:ext cx="338838" cy="338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947080" y="1028828"/>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rtlCol="0" anchor="ctr" anchorCtr="0">
          <a:noAutofit/>
        </a:bodyPr>
        <a:lstStyle/>
        <a:p>
          <a:pPr marL="0" lvl="0" indent="0" algn="l" defTabSz="844550" rtl="0">
            <a:lnSpc>
              <a:spcPct val="100000"/>
            </a:lnSpc>
            <a:spcBef>
              <a:spcPct val="0"/>
            </a:spcBef>
            <a:spcAft>
              <a:spcPct val="35000"/>
            </a:spcAft>
            <a:buNone/>
          </a:pPr>
          <a:r>
            <a:rPr lang="fr-FR" sz="1900" kern="1200" dirty="0">
              <a:solidFill>
                <a:schemeClr val="bg1"/>
              </a:solidFill>
              <a:effectLst>
                <a:glow rad="139700">
                  <a:schemeClr val="accent2">
                    <a:satMod val="175000"/>
                    <a:alpha val="40000"/>
                  </a:schemeClr>
                </a:glow>
              </a:effectLst>
            </a:rPr>
            <a:t>Cloud de Computer Vision</a:t>
          </a:r>
          <a:endParaRPr lang="fr-FR" sz="1900" kern="1200" noProof="0" dirty="0">
            <a:solidFill>
              <a:schemeClr val="bg1"/>
            </a:solidFill>
            <a:effectLst>
              <a:glow rad="139700">
                <a:schemeClr val="accent2">
                  <a:satMod val="175000"/>
                  <a:alpha val="40000"/>
                </a:schemeClr>
              </a:glow>
            </a:effectLst>
          </a:endParaRPr>
        </a:p>
      </dsp:txBody>
      <dsp:txXfrm>
        <a:off x="947080" y="1028828"/>
        <a:ext cx="4659969" cy="819983"/>
      </dsp:txXfrm>
    </dsp:sp>
    <dsp:sp modelId="{436A8B1C-2D30-44BB-9150-7099503C8960}">
      <dsp:nvSpPr>
        <dsp:cNvPr id="0" name=""/>
        <dsp:cNvSpPr/>
      </dsp:nvSpPr>
      <dsp:spPr>
        <a:xfrm>
          <a:off x="0" y="2053808"/>
          <a:ext cx="5607050" cy="819983"/>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19522" y="2309782"/>
          <a:ext cx="308035" cy="308035"/>
        </a:xfrm>
        <a:prstGeom prst="rect">
          <a:avLst/>
        </a:prstGeom>
        <a:blipFill rotWithShape="1">
          <a:blip xmlns:r="http://schemas.openxmlformats.org/officeDocument/2006/relationships" r:embed="rId3"/>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947080" y="2053808"/>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rtlCol="0" anchor="ctr" anchorCtr="0">
          <a:noAutofit/>
        </a:bodyPr>
        <a:lstStyle/>
        <a:p>
          <a:pPr marL="0" lvl="0" indent="0" algn="l" defTabSz="844550" rtl="0">
            <a:lnSpc>
              <a:spcPct val="100000"/>
            </a:lnSpc>
            <a:spcBef>
              <a:spcPct val="0"/>
            </a:spcBef>
            <a:spcAft>
              <a:spcPct val="35000"/>
            </a:spcAft>
            <a:buNone/>
          </a:pPr>
          <a:r>
            <a:rPr lang="fr-FR" sz="1900" kern="1200" dirty="0">
              <a:solidFill>
                <a:schemeClr val="bg1"/>
              </a:solidFill>
              <a:effectLst>
                <a:glow rad="139700">
                  <a:schemeClr val="accent2">
                    <a:satMod val="175000"/>
                    <a:alpha val="40000"/>
                  </a:schemeClr>
                </a:glow>
              </a:effectLst>
            </a:rPr>
            <a:t>Le fonctionnement de l'application</a:t>
          </a:r>
          <a:endParaRPr lang="fr-FR" sz="1900" kern="1200" noProof="0" dirty="0">
            <a:solidFill>
              <a:schemeClr val="bg1"/>
            </a:solidFill>
            <a:effectLst>
              <a:glow rad="139700">
                <a:schemeClr val="accent2">
                  <a:satMod val="175000"/>
                  <a:alpha val="40000"/>
                </a:schemeClr>
              </a:glow>
            </a:effectLst>
          </a:endParaRPr>
        </a:p>
      </dsp:txBody>
      <dsp:txXfrm>
        <a:off x="947080" y="2053808"/>
        <a:ext cx="4659969" cy="819983"/>
      </dsp:txXfrm>
    </dsp:sp>
    <dsp:sp modelId="{4EED803E-3811-4260-863D-8F5E7199A1F5}">
      <dsp:nvSpPr>
        <dsp:cNvPr id="0" name=""/>
        <dsp:cNvSpPr/>
      </dsp:nvSpPr>
      <dsp:spPr>
        <a:xfrm>
          <a:off x="0" y="3078787"/>
          <a:ext cx="5607050" cy="819983"/>
        </a:xfrm>
        <a:prstGeom prst="roundRect">
          <a:avLst>
            <a:gd name="adj" fmla="val 10000"/>
          </a:avLst>
        </a:prstGeom>
        <a:solidFill>
          <a:schemeClr val="tx1">
            <a:alpha val="54902"/>
          </a:schemeClr>
        </a:solidFill>
        <a:ln>
          <a:noFill/>
        </a:ln>
        <a:effectLst/>
      </dsp:spPr>
      <dsp:style>
        <a:lnRef idx="0">
          <a:scrgbClr r="0" g="0" b="0"/>
        </a:lnRef>
        <a:fillRef idx="1">
          <a:scrgbClr r="0" g="0" b="0"/>
        </a:fillRef>
        <a:effectRef idx="2">
          <a:scrgbClr r="0" g="0" b="0"/>
        </a:effectRef>
        <a:fontRef idx="minor"/>
      </dsp:style>
    </dsp:sp>
    <dsp:sp modelId="{9F766284-1234-4A1E-ACBF-530F44448EBA}">
      <dsp:nvSpPr>
        <dsp:cNvPr id="0" name=""/>
        <dsp:cNvSpPr/>
      </dsp:nvSpPr>
      <dsp:spPr>
        <a:xfrm>
          <a:off x="248044" y="3263283"/>
          <a:ext cx="450990" cy="45099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E567014-4213-4198-9703-5E70E6B45868}">
      <dsp:nvSpPr>
        <dsp:cNvPr id="0" name=""/>
        <dsp:cNvSpPr/>
      </dsp:nvSpPr>
      <dsp:spPr>
        <a:xfrm>
          <a:off x="947080" y="3078787"/>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anchor="ctr" anchorCtr="0">
          <a:noAutofit/>
        </a:bodyPr>
        <a:lstStyle/>
        <a:p>
          <a:pPr marL="0" lvl="0" indent="0" algn="l" defTabSz="844550">
            <a:lnSpc>
              <a:spcPct val="100000"/>
            </a:lnSpc>
            <a:spcBef>
              <a:spcPct val="0"/>
            </a:spcBef>
            <a:spcAft>
              <a:spcPct val="35000"/>
            </a:spcAft>
            <a:buNone/>
          </a:pPr>
          <a:r>
            <a:rPr lang="fr-FR" sz="1900" kern="1200" dirty="0">
              <a:solidFill>
                <a:schemeClr val="bg1"/>
              </a:solidFill>
              <a:effectLst>
                <a:glow rad="139700">
                  <a:schemeClr val="accent2">
                    <a:satMod val="175000"/>
                    <a:alpha val="40000"/>
                  </a:schemeClr>
                </a:glow>
              </a:effectLst>
            </a:rPr>
            <a:t>Solutions Cloud</a:t>
          </a:r>
          <a:endParaRPr lang="fr-FR" sz="1900" kern="1200" noProof="0" dirty="0">
            <a:solidFill>
              <a:schemeClr val="bg1"/>
            </a:solidFill>
            <a:effectLst>
              <a:glow rad="139700">
                <a:schemeClr val="accent2">
                  <a:satMod val="175000"/>
                  <a:alpha val="40000"/>
                </a:schemeClr>
              </a:glow>
            </a:effectLst>
          </a:endParaRPr>
        </a:p>
      </dsp:txBody>
      <dsp:txXfrm>
        <a:off x="947080" y="3078787"/>
        <a:ext cx="4659969" cy="819983"/>
      </dsp:txXfrm>
    </dsp:sp>
    <dsp:sp modelId="{CCC08188-1406-48EB-B6D6-9735321CB465}">
      <dsp:nvSpPr>
        <dsp:cNvPr id="0" name=""/>
        <dsp:cNvSpPr/>
      </dsp:nvSpPr>
      <dsp:spPr>
        <a:xfrm>
          <a:off x="0" y="4103766"/>
          <a:ext cx="5607050" cy="819983"/>
        </a:xfrm>
        <a:prstGeom prst="roundRect">
          <a:avLst>
            <a:gd name="adj" fmla="val 10000"/>
          </a:avLst>
        </a:prstGeom>
        <a:solidFill>
          <a:srgbClr val="001631">
            <a:alpha val="54902"/>
          </a:srgbClr>
        </a:solidFill>
        <a:ln>
          <a:noFill/>
        </a:ln>
        <a:effectLst/>
      </dsp:spPr>
      <dsp:style>
        <a:lnRef idx="0">
          <a:scrgbClr r="0" g="0" b="0"/>
        </a:lnRef>
        <a:fillRef idx="1">
          <a:scrgbClr r="0" g="0" b="0"/>
        </a:fillRef>
        <a:effectRef idx="2">
          <a:scrgbClr r="0" g="0" b="0"/>
        </a:effectRef>
        <a:fontRef idx="minor"/>
      </dsp:style>
    </dsp:sp>
    <dsp:sp modelId="{73456DB4-D184-4CED-AE07-B1E19ECBCCFB}">
      <dsp:nvSpPr>
        <dsp:cNvPr id="0" name=""/>
        <dsp:cNvSpPr/>
      </dsp:nvSpPr>
      <dsp:spPr>
        <a:xfrm>
          <a:off x="248044" y="4288263"/>
          <a:ext cx="450990" cy="45099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C54A009-3CBB-4197-8A3F-1F99220B5F9A}">
      <dsp:nvSpPr>
        <dsp:cNvPr id="0" name=""/>
        <dsp:cNvSpPr/>
      </dsp:nvSpPr>
      <dsp:spPr>
        <a:xfrm>
          <a:off x="947080" y="4103766"/>
          <a:ext cx="4659969" cy="81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2" tIns="86782" rIns="86782" bIns="86782" numCol="1" spcCol="1270" anchor="ctr" anchorCtr="0">
          <a:noAutofit/>
        </a:bodyPr>
        <a:lstStyle/>
        <a:p>
          <a:pPr marL="0" lvl="0" indent="0" algn="l" defTabSz="844550">
            <a:lnSpc>
              <a:spcPct val="100000"/>
            </a:lnSpc>
            <a:spcBef>
              <a:spcPct val="0"/>
            </a:spcBef>
            <a:spcAft>
              <a:spcPct val="35000"/>
            </a:spcAft>
            <a:buNone/>
          </a:pPr>
          <a:r>
            <a:rPr lang="fr-FR" sz="1900" kern="1200" dirty="0">
              <a:solidFill>
                <a:schemeClr val="bg1"/>
              </a:solidFill>
              <a:effectLst>
                <a:glow rad="139700">
                  <a:schemeClr val="accent2">
                    <a:satMod val="175000"/>
                    <a:alpha val="40000"/>
                  </a:schemeClr>
                </a:glow>
              </a:effectLst>
            </a:rPr>
            <a:t>Solution on-</a:t>
          </a:r>
          <a:r>
            <a:rPr lang="fr-FR" sz="1900" kern="1200" dirty="0" err="1">
              <a:solidFill>
                <a:schemeClr val="bg1"/>
              </a:solidFill>
              <a:effectLst>
                <a:glow rad="139700">
                  <a:schemeClr val="accent2">
                    <a:satMod val="175000"/>
                    <a:alpha val="40000"/>
                  </a:schemeClr>
                </a:glow>
              </a:effectLst>
            </a:rPr>
            <a:t>premise</a:t>
          </a:r>
          <a:endParaRPr lang="fr-FR" sz="1900" kern="1200" noProof="0" dirty="0">
            <a:solidFill>
              <a:schemeClr val="bg1"/>
            </a:solidFill>
            <a:effectLst>
              <a:glow rad="139700">
                <a:schemeClr val="accent2">
                  <a:satMod val="175000"/>
                  <a:alpha val="40000"/>
                </a:schemeClr>
              </a:glow>
            </a:effectLst>
          </a:endParaRPr>
        </a:p>
      </dsp:txBody>
      <dsp:txXfrm>
        <a:off x="947080" y="4103766"/>
        <a:ext cx="4659969" cy="819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8D010-BA52-4358-ABB5-15DA22234E6D}">
      <dsp:nvSpPr>
        <dsp:cNvPr id="0" name=""/>
        <dsp:cNvSpPr/>
      </dsp:nvSpPr>
      <dsp:spPr>
        <a:xfrm>
          <a:off x="363464" y="67707"/>
          <a:ext cx="6353793" cy="4329835"/>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512" t="14260" r="-234" b="11086"/>
          </a:stretch>
        </a:blipFill>
        <a:ln>
          <a:noFill/>
        </a:ln>
        <a:effectLst/>
      </dsp:spPr>
      <dsp:style>
        <a:lnRef idx="0">
          <a:scrgbClr r="0" g="0" b="0"/>
        </a:lnRef>
        <a:fillRef idx="1">
          <a:scrgbClr r="0" g="0" b="0"/>
        </a:fillRef>
        <a:effectRef idx="0">
          <a:scrgbClr r="0" g="0" b="0"/>
        </a:effectRef>
        <a:fontRef idx="minor"/>
      </dsp:style>
    </dsp:sp>
    <dsp:sp modelId="{CFBAFDC7-46AE-4F42-97F9-E877DFBE1859}">
      <dsp:nvSpPr>
        <dsp:cNvPr id="0" name=""/>
        <dsp:cNvSpPr/>
      </dsp:nvSpPr>
      <dsp:spPr>
        <a:xfrm>
          <a:off x="1620576" y="4146745"/>
          <a:ext cx="5553661" cy="860293"/>
        </a:xfrm>
        <a:prstGeom prst="rect">
          <a:avLst/>
        </a:prstGeom>
        <a:solidFill>
          <a:srgbClr val="002060">
            <a:alpha val="34118"/>
          </a:srgb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5000"/>
            </a:spcAft>
            <a:buNone/>
          </a:pPr>
          <a:r>
            <a:rPr lang="fr-FR" sz="2800" b="1" kern="1200" dirty="0"/>
            <a:t>Le fonctionnement d’un Web Service</a:t>
          </a:r>
          <a:endParaRPr lang="fr-FR" sz="2800" kern="1200" dirty="0"/>
        </a:p>
      </dsp:txBody>
      <dsp:txXfrm>
        <a:off x="1620576" y="4146745"/>
        <a:ext cx="5553661" cy="860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22552-C27E-4B1D-A898-73D7A79634CD}">
      <dsp:nvSpPr>
        <dsp:cNvPr id="0" name=""/>
        <dsp:cNvSpPr/>
      </dsp:nvSpPr>
      <dsp:spPr>
        <a:xfrm>
          <a:off x="-6051173" y="-926140"/>
          <a:ext cx="7205422" cy="7205422"/>
        </a:xfrm>
        <a:prstGeom prst="blockArc">
          <a:avLst>
            <a:gd name="adj1" fmla="val 18900000"/>
            <a:gd name="adj2" fmla="val 2700000"/>
            <a:gd name="adj3" fmla="val 3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CA5AA5-F322-4C09-AF3C-142A81DCE49E}">
      <dsp:nvSpPr>
        <dsp:cNvPr id="0" name=""/>
        <dsp:cNvSpPr/>
      </dsp:nvSpPr>
      <dsp:spPr>
        <a:xfrm>
          <a:off x="743016" y="535314"/>
          <a:ext cx="6717765" cy="1070628"/>
        </a:xfrm>
        <a:prstGeom prst="rect">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9811" tIns="53340" rIns="53340" bIns="53340" numCol="1" spcCol="1270" anchor="ctr" anchorCtr="0">
          <a:noAutofit/>
        </a:bodyPr>
        <a:lstStyle/>
        <a:p>
          <a:pPr marL="0" lvl="0" indent="0" algn="l" defTabSz="933450">
            <a:lnSpc>
              <a:spcPct val="90000"/>
            </a:lnSpc>
            <a:spcBef>
              <a:spcPct val="0"/>
            </a:spcBef>
            <a:spcAft>
              <a:spcPct val="35000"/>
            </a:spcAft>
            <a:buNone/>
          </a:pPr>
          <a:r>
            <a:rPr lang="fr-FR" sz="2100" kern="1200" dirty="0"/>
            <a:t> </a:t>
          </a:r>
          <a:r>
            <a:rPr lang="fr-FR" sz="1400" kern="1200" dirty="0"/>
            <a:t>Le client (en général un utilisateur sur un ordinateur ou un support équivalent) effectue une requête dans un des langages suivants : XML, JSON ou HTTP. </a:t>
          </a:r>
        </a:p>
      </dsp:txBody>
      <dsp:txXfrm>
        <a:off x="743016" y="535314"/>
        <a:ext cx="6717765" cy="1070628"/>
      </dsp:txXfrm>
    </dsp:sp>
    <dsp:sp modelId="{2EC90319-2932-4B87-A731-17920FFDC590}">
      <dsp:nvSpPr>
        <dsp:cNvPr id="0" name=""/>
        <dsp:cNvSpPr/>
      </dsp:nvSpPr>
      <dsp:spPr>
        <a:xfrm>
          <a:off x="73873" y="401485"/>
          <a:ext cx="1338285" cy="1338285"/>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42AD62-D2D6-4B7C-9EAF-409127D6176D}">
      <dsp:nvSpPr>
        <dsp:cNvPr id="0" name=""/>
        <dsp:cNvSpPr/>
      </dsp:nvSpPr>
      <dsp:spPr>
        <a:xfrm>
          <a:off x="1132189" y="2141256"/>
          <a:ext cx="6328592" cy="1070628"/>
        </a:xfrm>
        <a:prstGeom prst="rect">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9811"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dirty="0"/>
            <a:t>Cette requête est transmise à un serveur distant via les protocoles SOAP, REST ou HTTP</a:t>
          </a:r>
        </a:p>
      </dsp:txBody>
      <dsp:txXfrm>
        <a:off x="1132189" y="2141256"/>
        <a:ext cx="6328592" cy="1070628"/>
      </dsp:txXfrm>
    </dsp:sp>
    <dsp:sp modelId="{A2119045-D097-4EE9-944D-842E2FE856CB}">
      <dsp:nvSpPr>
        <dsp:cNvPr id="0" name=""/>
        <dsp:cNvSpPr/>
      </dsp:nvSpPr>
      <dsp:spPr>
        <a:xfrm>
          <a:off x="463046" y="2007428"/>
          <a:ext cx="1338285" cy="1338285"/>
        </a:xfrm>
        <a:prstGeom prst="ellipse">
          <a:avLst/>
        </a:prstGeom>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818A4-B20D-4CF4-A940-DAA94F911088}">
      <dsp:nvSpPr>
        <dsp:cNvPr id="0" name=""/>
        <dsp:cNvSpPr/>
      </dsp:nvSpPr>
      <dsp:spPr>
        <a:xfrm>
          <a:off x="743016" y="3747199"/>
          <a:ext cx="6717765" cy="1070628"/>
        </a:xfrm>
        <a:prstGeom prst="rect">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9811"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dirty="0"/>
            <a:t>La réponse est ensuite délivrée sous le même format que sa demande : XML, JSON ou HTTP. </a:t>
          </a:r>
        </a:p>
      </dsp:txBody>
      <dsp:txXfrm>
        <a:off x="743016" y="3747199"/>
        <a:ext cx="6717765" cy="1070628"/>
      </dsp:txXfrm>
    </dsp:sp>
    <dsp:sp modelId="{5480A60E-463C-492A-8BD6-A661AACAB9AB}">
      <dsp:nvSpPr>
        <dsp:cNvPr id="0" name=""/>
        <dsp:cNvSpPr/>
      </dsp:nvSpPr>
      <dsp:spPr>
        <a:xfrm>
          <a:off x="73873" y="3613370"/>
          <a:ext cx="1338285" cy="1338285"/>
        </a:xfrm>
        <a:prstGeom prst="ellipse">
          <a:avLst/>
        </a:prstGeom>
        <a:blipFill dpi="0" rotWithShape="0">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804C8-43B2-4921-9136-3720150662D4}">
      <dsp:nvSpPr>
        <dsp:cNvPr id="0" name=""/>
        <dsp:cNvSpPr/>
      </dsp:nvSpPr>
      <dsp:spPr>
        <a:xfrm rot="16200000">
          <a:off x="-1214301" y="3118882"/>
          <a:ext cx="4544305" cy="96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47809" bIns="0" numCol="1" spcCol="1270" anchor="t" anchorCtr="0">
          <a:noAutofit/>
        </a:bodyPr>
        <a:lstStyle/>
        <a:p>
          <a:pPr marL="0" lvl="0" indent="0" algn="r" defTabSz="2889250">
            <a:lnSpc>
              <a:spcPct val="90000"/>
            </a:lnSpc>
            <a:spcBef>
              <a:spcPct val="0"/>
            </a:spcBef>
            <a:spcAft>
              <a:spcPct val="35000"/>
            </a:spcAft>
            <a:buNone/>
          </a:pPr>
          <a:endParaRPr lang="fr-FR" sz="6500" kern="1200" dirty="0"/>
        </a:p>
      </dsp:txBody>
      <dsp:txXfrm>
        <a:off x="-1214301" y="3118882"/>
        <a:ext cx="4544305" cy="961295"/>
      </dsp:txXfrm>
    </dsp:sp>
    <dsp:sp modelId="{8A3DDE3B-969B-41EA-84FF-2C1C14F61EBF}">
      <dsp:nvSpPr>
        <dsp:cNvPr id="0" name=""/>
        <dsp:cNvSpPr/>
      </dsp:nvSpPr>
      <dsp:spPr>
        <a:xfrm>
          <a:off x="1013267" y="1327377"/>
          <a:ext cx="6873148" cy="4544305"/>
        </a:xfrm>
        <a:prstGeom prst="rect">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847809" rIns="213360" bIns="213360" numCol="1" spcCol="1270" anchor="t" anchorCtr="0">
          <a:noAutofit/>
        </a:bodyPr>
        <a:lstStyle/>
        <a:p>
          <a:pPr marL="228600" lvl="1" indent="-228600" algn="l" defTabSz="1022350">
            <a:lnSpc>
              <a:spcPct val="90000"/>
            </a:lnSpc>
            <a:spcBef>
              <a:spcPct val="0"/>
            </a:spcBef>
            <a:spcAft>
              <a:spcPct val="15000"/>
            </a:spcAft>
            <a:buChar char="•"/>
          </a:pPr>
          <a:r>
            <a:rPr lang="fr-FR" sz="2300" b="0" i="0" kern="1200" dirty="0"/>
            <a:t>Le service Vision personnalisée facilite la création et le perfectionnement de classificateurs d’images personnalisés pour reconnaître le contenu spécifique des images. Grâce au Machine Learning à la pointe de la technologie, vous pouvez apprendre à votre classificateur à reconnaître ce qui vous importe, comme catégoriser les images de vos produits ou filtrer le contenu de votre site web. Il vous suffit de charger des images étiquetées et de laisser le service Vision personnalisée faire le gros du travail.</a:t>
          </a:r>
          <a:endParaRPr lang="fr-FR" sz="2300" kern="1200" dirty="0"/>
        </a:p>
      </dsp:txBody>
      <dsp:txXfrm>
        <a:off x="1013267" y="1327377"/>
        <a:ext cx="6873148" cy="4544305"/>
      </dsp:txXfrm>
    </dsp:sp>
    <dsp:sp modelId="{B325D2E1-B768-4650-9F57-0B323940A7B1}">
      <dsp:nvSpPr>
        <dsp:cNvPr id="0" name=""/>
        <dsp:cNvSpPr/>
      </dsp:nvSpPr>
      <dsp:spPr>
        <a:xfrm>
          <a:off x="53115" y="-45650"/>
          <a:ext cx="2970768" cy="213082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5000" r="-4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6D703-51DB-4FCD-B6D0-3D76984E2BDD}">
      <dsp:nvSpPr>
        <dsp:cNvPr id="0" name=""/>
        <dsp:cNvSpPr/>
      </dsp:nvSpPr>
      <dsp:spPr>
        <a:xfrm>
          <a:off x="6074589" y="3379808"/>
          <a:ext cx="565339" cy="991131"/>
        </a:xfrm>
        <a:custGeom>
          <a:avLst/>
          <a:gdLst/>
          <a:ahLst/>
          <a:cxnLst/>
          <a:rect l="0" t="0" r="0" b="0"/>
          <a:pathLst>
            <a:path>
              <a:moveTo>
                <a:pt x="565339" y="0"/>
              </a:moveTo>
              <a:lnTo>
                <a:pt x="565339" y="958077"/>
              </a:lnTo>
              <a:lnTo>
                <a:pt x="0" y="958077"/>
              </a:lnTo>
              <a:lnTo>
                <a:pt x="0" y="99113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249B13-4D35-4791-B8B2-15EAAB1B6EF2}">
      <dsp:nvSpPr>
        <dsp:cNvPr id="0" name=""/>
        <dsp:cNvSpPr/>
      </dsp:nvSpPr>
      <dsp:spPr>
        <a:xfrm>
          <a:off x="6003495" y="3379808"/>
          <a:ext cx="636432" cy="205248"/>
        </a:xfrm>
        <a:custGeom>
          <a:avLst/>
          <a:gdLst/>
          <a:ahLst/>
          <a:cxnLst/>
          <a:rect l="0" t="0" r="0" b="0"/>
          <a:pathLst>
            <a:path>
              <a:moveTo>
                <a:pt x="636432" y="0"/>
              </a:moveTo>
              <a:lnTo>
                <a:pt x="636432" y="172194"/>
              </a:lnTo>
              <a:lnTo>
                <a:pt x="0" y="172194"/>
              </a:lnTo>
              <a:lnTo>
                <a:pt x="0" y="20524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F1AE8-E3D7-4528-8F4E-6E7B8AAD181B}">
      <dsp:nvSpPr>
        <dsp:cNvPr id="0" name=""/>
        <dsp:cNvSpPr/>
      </dsp:nvSpPr>
      <dsp:spPr>
        <a:xfrm>
          <a:off x="3345356" y="1951184"/>
          <a:ext cx="3294571" cy="1217079"/>
        </a:xfrm>
        <a:custGeom>
          <a:avLst/>
          <a:gdLst/>
          <a:ahLst/>
          <a:cxnLst/>
          <a:rect l="0" t="0" r="0" b="0"/>
          <a:pathLst>
            <a:path>
              <a:moveTo>
                <a:pt x="0" y="0"/>
              </a:moveTo>
              <a:lnTo>
                <a:pt x="0" y="1184025"/>
              </a:lnTo>
              <a:lnTo>
                <a:pt x="3294571" y="1184025"/>
              </a:lnTo>
              <a:lnTo>
                <a:pt x="3294571" y="12170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F704E-EB34-4CB3-85A9-130EA3858E33}">
      <dsp:nvSpPr>
        <dsp:cNvPr id="0" name=""/>
        <dsp:cNvSpPr/>
      </dsp:nvSpPr>
      <dsp:spPr>
        <a:xfrm>
          <a:off x="4566238" y="3491164"/>
          <a:ext cx="265422" cy="91440"/>
        </a:xfrm>
        <a:custGeom>
          <a:avLst/>
          <a:gdLst/>
          <a:ahLst/>
          <a:cxnLst/>
          <a:rect l="0" t="0" r="0" b="0"/>
          <a:pathLst>
            <a:path>
              <a:moveTo>
                <a:pt x="0" y="45720"/>
              </a:moveTo>
              <a:lnTo>
                <a:pt x="0" y="101626"/>
              </a:lnTo>
              <a:lnTo>
                <a:pt x="265422" y="101626"/>
              </a:lnTo>
              <a:lnTo>
                <a:pt x="265422" y="1346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D5F32-E02C-4C15-B44A-AC3B02E0B59F}">
      <dsp:nvSpPr>
        <dsp:cNvPr id="0" name=""/>
        <dsp:cNvSpPr/>
      </dsp:nvSpPr>
      <dsp:spPr>
        <a:xfrm>
          <a:off x="4566238" y="3536884"/>
          <a:ext cx="218182" cy="379730"/>
        </a:xfrm>
        <a:custGeom>
          <a:avLst/>
          <a:gdLst/>
          <a:ahLst/>
          <a:cxnLst/>
          <a:rect l="0" t="0" r="0" b="0"/>
          <a:pathLst>
            <a:path>
              <a:moveTo>
                <a:pt x="0" y="0"/>
              </a:moveTo>
              <a:lnTo>
                <a:pt x="0" y="346676"/>
              </a:lnTo>
              <a:lnTo>
                <a:pt x="218182" y="346676"/>
              </a:lnTo>
              <a:lnTo>
                <a:pt x="218182" y="37973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496857-F1AF-4426-937F-ACA2B53ED130}">
      <dsp:nvSpPr>
        <dsp:cNvPr id="0" name=""/>
        <dsp:cNvSpPr/>
      </dsp:nvSpPr>
      <dsp:spPr>
        <a:xfrm>
          <a:off x="4566238" y="3536884"/>
          <a:ext cx="239351" cy="691866"/>
        </a:xfrm>
        <a:custGeom>
          <a:avLst/>
          <a:gdLst/>
          <a:ahLst/>
          <a:cxnLst/>
          <a:rect l="0" t="0" r="0" b="0"/>
          <a:pathLst>
            <a:path>
              <a:moveTo>
                <a:pt x="0" y="0"/>
              </a:moveTo>
              <a:lnTo>
                <a:pt x="0" y="658812"/>
              </a:lnTo>
              <a:lnTo>
                <a:pt x="239351" y="658812"/>
              </a:lnTo>
              <a:lnTo>
                <a:pt x="239351" y="69186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03C61F-CA44-481C-8672-255009244C97}">
      <dsp:nvSpPr>
        <dsp:cNvPr id="0" name=""/>
        <dsp:cNvSpPr/>
      </dsp:nvSpPr>
      <dsp:spPr>
        <a:xfrm>
          <a:off x="4566238" y="3536884"/>
          <a:ext cx="234871" cy="1051066"/>
        </a:xfrm>
        <a:custGeom>
          <a:avLst/>
          <a:gdLst/>
          <a:ahLst/>
          <a:cxnLst/>
          <a:rect l="0" t="0" r="0" b="0"/>
          <a:pathLst>
            <a:path>
              <a:moveTo>
                <a:pt x="0" y="0"/>
              </a:moveTo>
              <a:lnTo>
                <a:pt x="0" y="1018012"/>
              </a:lnTo>
              <a:lnTo>
                <a:pt x="234871" y="1018012"/>
              </a:lnTo>
              <a:lnTo>
                <a:pt x="234871" y="105106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D77767-7DEB-49EC-8743-40EC44426259}">
      <dsp:nvSpPr>
        <dsp:cNvPr id="0" name=""/>
        <dsp:cNvSpPr/>
      </dsp:nvSpPr>
      <dsp:spPr>
        <a:xfrm>
          <a:off x="3345356" y="1951184"/>
          <a:ext cx="1220882" cy="1374155"/>
        </a:xfrm>
        <a:custGeom>
          <a:avLst/>
          <a:gdLst/>
          <a:ahLst/>
          <a:cxnLst/>
          <a:rect l="0" t="0" r="0" b="0"/>
          <a:pathLst>
            <a:path>
              <a:moveTo>
                <a:pt x="0" y="0"/>
              </a:moveTo>
              <a:lnTo>
                <a:pt x="0" y="1341101"/>
              </a:lnTo>
              <a:lnTo>
                <a:pt x="1220882" y="1341101"/>
              </a:lnTo>
              <a:lnTo>
                <a:pt x="1220882" y="137415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53203B-0B55-4BA0-871D-6164A08B0814}">
      <dsp:nvSpPr>
        <dsp:cNvPr id="0" name=""/>
        <dsp:cNvSpPr/>
      </dsp:nvSpPr>
      <dsp:spPr>
        <a:xfrm>
          <a:off x="1368215" y="2986213"/>
          <a:ext cx="376124" cy="2313545"/>
        </a:xfrm>
        <a:custGeom>
          <a:avLst/>
          <a:gdLst/>
          <a:ahLst/>
          <a:cxnLst/>
          <a:rect l="0" t="0" r="0" b="0"/>
          <a:pathLst>
            <a:path>
              <a:moveTo>
                <a:pt x="0" y="0"/>
              </a:moveTo>
              <a:lnTo>
                <a:pt x="0" y="2280491"/>
              </a:lnTo>
              <a:lnTo>
                <a:pt x="376124" y="2280491"/>
              </a:lnTo>
              <a:lnTo>
                <a:pt x="376124" y="231354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CD6BC-520D-49CB-B779-58443DC375DA}">
      <dsp:nvSpPr>
        <dsp:cNvPr id="0" name=""/>
        <dsp:cNvSpPr/>
      </dsp:nvSpPr>
      <dsp:spPr>
        <a:xfrm>
          <a:off x="1368215" y="2986213"/>
          <a:ext cx="331885" cy="999724"/>
        </a:xfrm>
        <a:custGeom>
          <a:avLst/>
          <a:gdLst/>
          <a:ahLst/>
          <a:cxnLst/>
          <a:rect l="0" t="0" r="0" b="0"/>
          <a:pathLst>
            <a:path>
              <a:moveTo>
                <a:pt x="0" y="0"/>
              </a:moveTo>
              <a:lnTo>
                <a:pt x="0" y="966670"/>
              </a:lnTo>
              <a:lnTo>
                <a:pt x="331885" y="966670"/>
              </a:lnTo>
              <a:lnTo>
                <a:pt x="331885" y="99972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20158-0DC3-4BA0-9613-B00BA5499F88}">
      <dsp:nvSpPr>
        <dsp:cNvPr id="0" name=""/>
        <dsp:cNvSpPr/>
      </dsp:nvSpPr>
      <dsp:spPr>
        <a:xfrm>
          <a:off x="1368215" y="2986213"/>
          <a:ext cx="323835" cy="1732880"/>
        </a:xfrm>
        <a:custGeom>
          <a:avLst/>
          <a:gdLst/>
          <a:ahLst/>
          <a:cxnLst/>
          <a:rect l="0" t="0" r="0" b="0"/>
          <a:pathLst>
            <a:path>
              <a:moveTo>
                <a:pt x="0" y="0"/>
              </a:moveTo>
              <a:lnTo>
                <a:pt x="0" y="1699826"/>
              </a:lnTo>
              <a:lnTo>
                <a:pt x="323835" y="1699826"/>
              </a:lnTo>
              <a:lnTo>
                <a:pt x="323835" y="17328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D6639-FA8D-47FF-8D5C-C4F517D5B696}">
      <dsp:nvSpPr>
        <dsp:cNvPr id="0" name=""/>
        <dsp:cNvSpPr/>
      </dsp:nvSpPr>
      <dsp:spPr>
        <a:xfrm>
          <a:off x="1368215" y="2986213"/>
          <a:ext cx="332167" cy="427088"/>
        </a:xfrm>
        <a:custGeom>
          <a:avLst/>
          <a:gdLst/>
          <a:ahLst/>
          <a:cxnLst/>
          <a:rect l="0" t="0" r="0" b="0"/>
          <a:pathLst>
            <a:path>
              <a:moveTo>
                <a:pt x="0" y="0"/>
              </a:moveTo>
              <a:lnTo>
                <a:pt x="0" y="394035"/>
              </a:lnTo>
              <a:lnTo>
                <a:pt x="332167" y="394035"/>
              </a:lnTo>
              <a:lnTo>
                <a:pt x="332167" y="42708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6590D-2853-4511-9EC2-F8636F99EBDF}">
      <dsp:nvSpPr>
        <dsp:cNvPr id="0" name=""/>
        <dsp:cNvSpPr/>
      </dsp:nvSpPr>
      <dsp:spPr>
        <a:xfrm>
          <a:off x="1368215" y="2940493"/>
          <a:ext cx="326669" cy="91440"/>
        </a:xfrm>
        <a:custGeom>
          <a:avLst/>
          <a:gdLst/>
          <a:ahLst/>
          <a:cxnLst/>
          <a:rect l="0" t="0" r="0" b="0"/>
          <a:pathLst>
            <a:path>
              <a:moveTo>
                <a:pt x="0" y="45720"/>
              </a:moveTo>
              <a:lnTo>
                <a:pt x="0" y="58074"/>
              </a:lnTo>
              <a:lnTo>
                <a:pt x="326669" y="58074"/>
              </a:lnTo>
              <a:lnTo>
                <a:pt x="326669" y="91127"/>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28095A-AC70-4FCF-A69B-D3099C1FAAE8}">
      <dsp:nvSpPr>
        <dsp:cNvPr id="0" name=""/>
        <dsp:cNvSpPr/>
      </dsp:nvSpPr>
      <dsp:spPr>
        <a:xfrm>
          <a:off x="1368215" y="1951184"/>
          <a:ext cx="1977141" cy="823484"/>
        </a:xfrm>
        <a:custGeom>
          <a:avLst/>
          <a:gdLst/>
          <a:ahLst/>
          <a:cxnLst/>
          <a:rect l="0" t="0" r="0" b="0"/>
          <a:pathLst>
            <a:path>
              <a:moveTo>
                <a:pt x="1977141" y="0"/>
              </a:moveTo>
              <a:lnTo>
                <a:pt x="1977141" y="790430"/>
              </a:lnTo>
              <a:lnTo>
                <a:pt x="0" y="790430"/>
              </a:lnTo>
              <a:lnTo>
                <a:pt x="0" y="82348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5E548E-087D-499E-AF1F-6E027A6A5645}">
      <dsp:nvSpPr>
        <dsp:cNvPr id="0" name=""/>
        <dsp:cNvSpPr/>
      </dsp:nvSpPr>
      <dsp:spPr>
        <a:xfrm>
          <a:off x="1013095" y="1951184"/>
          <a:ext cx="2332261" cy="177813"/>
        </a:xfrm>
        <a:custGeom>
          <a:avLst/>
          <a:gdLst/>
          <a:ahLst/>
          <a:cxnLst/>
          <a:rect l="0" t="0" r="0" b="0"/>
          <a:pathLst>
            <a:path>
              <a:moveTo>
                <a:pt x="2332261" y="0"/>
              </a:moveTo>
              <a:lnTo>
                <a:pt x="2332261" y="144759"/>
              </a:lnTo>
              <a:lnTo>
                <a:pt x="0" y="144759"/>
              </a:lnTo>
              <a:lnTo>
                <a:pt x="0" y="17781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7E953-D5EA-47D3-9F4D-5F5829139504}">
      <dsp:nvSpPr>
        <dsp:cNvPr id="0" name=""/>
        <dsp:cNvSpPr/>
      </dsp:nvSpPr>
      <dsp:spPr>
        <a:xfrm>
          <a:off x="431348" y="1951184"/>
          <a:ext cx="2914007" cy="177813"/>
        </a:xfrm>
        <a:custGeom>
          <a:avLst/>
          <a:gdLst/>
          <a:ahLst/>
          <a:cxnLst/>
          <a:rect l="0" t="0" r="0" b="0"/>
          <a:pathLst>
            <a:path>
              <a:moveTo>
                <a:pt x="2914007" y="0"/>
              </a:moveTo>
              <a:lnTo>
                <a:pt x="2914007" y="144759"/>
              </a:lnTo>
              <a:lnTo>
                <a:pt x="0" y="144759"/>
              </a:lnTo>
              <a:lnTo>
                <a:pt x="0" y="17781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95ADE-2025-4816-AB03-94010D41A5E1}">
      <dsp:nvSpPr>
        <dsp:cNvPr id="0" name=""/>
        <dsp:cNvSpPr/>
      </dsp:nvSpPr>
      <dsp:spPr>
        <a:xfrm>
          <a:off x="3239584" y="1739640"/>
          <a:ext cx="211544" cy="21154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503D78-0859-460C-937A-28F576A59EFE}">
      <dsp:nvSpPr>
        <dsp:cNvPr id="0" name=""/>
        <dsp:cNvSpPr/>
      </dsp:nvSpPr>
      <dsp:spPr>
        <a:xfrm>
          <a:off x="3532373" y="1798976"/>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Projet</a:t>
          </a:r>
        </a:p>
      </dsp:txBody>
      <dsp:txXfrm>
        <a:off x="3532373" y="1798976"/>
        <a:ext cx="317316" cy="211544"/>
      </dsp:txXfrm>
    </dsp:sp>
    <dsp:sp modelId="{E9B82883-0A0F-4488-8ECA-AA405AE8DEE1}">
      <dsp:nvSpPr>
        <dsp:cNvPr id="0" name=""/>
        <dsp:cNvSpPr/>
      </dsp:nvSpPr>
      <dsp:spPr>
        <a:xfrm>
          <a:off x="325576" y="2128997"/>
          <a:ext cx="211544" cy="21154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CA4A18-0810-484D-A21D-278CD3A58D17}">
      <dsp:nvSpPr>
        <dsp:cNvPr id="0" name=""/>
        <dsp:cNvSpPr/>
      </dsp:nvSpPr>
      <dsp:spPr>
        <a:xfrm>
          <a:off x="293387" y="2427789"/>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triof_app.py</a:t>
          </a:r>
        </a:p>
      </dsp:txBody>
      <dsp:txXfrm>
        <a:off x="293387" y="2427789"/>
        <a:ext cx="317316" cy="211544"/>
      </dsp:txXfrm>
    </dsp:sp>
    <dsp:sp modelId="{0521353E-3EE2-4012-903F-4408A6422B87}">
      <dsp:nvSpPr>
        <dsp:cNvPr id="0" name=""/>
        <dsp:cNvSpPr/>
      </dsp:nvSpPr>
      <dsp:spPr>
        <a:xfrm>
          <a:off x="907323" y="2128997"/>
          <a:ext cx="211544" cy="21154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97B9CE-C966-4F6F-A60C-A4CE99C13FA0}">
      <dsp:nvSpPr>
        <dsp:cNvPr id="0" name=""/>
        <dsp:cNvSpPr/>
      </dsp:nvSpPr>
      <dsp:spPr>
        <a:xfrm>
          <a:off x="896514" y="2466273"/>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Index.html</a:t>
          </a:r>
        </a:p>
      </dsp:txBody>
      <dsp:txXfrm>
        <a:off x="896514" y="2466273"/>
        <a:ext cx="317316" cy="211544"/>
      </dsp:txXfrm>
    </dsp:sp>
    <dsp:sp modelId="{C83D7A8E-949D-465C-8261-2CC9EA7B491E}">
      <dsp:nvSpPr>
        <dsp:cNvPr id="0" name=""/>
        <dsp:cNvSpPr/>
      </dsp:nvSpPr>
      <dsp:spPr>
        <a:xfrm>
          <a:off x="1262442" y="2774669"/>
          <a:ext cx="211544" cy="2115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F064B-650A-429C-BD8B-CABD409789BB}">
      <dsp:nvSpPr>
        <dsp:cNvPr id="0" name=""/>
        <dsp:cNvSpPr/>
      </dsp:nvSpPr>
      <dsp:spPr>
        <a:xfrm>
          <a:off x="1473984" y="2718152"/>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Static</a:t>
          </a:r>
        </a:p>
      </dsp:txBody>
      <dsp:txXfrm>
        <a:off x="1473984" y="2718152"/>
        <a:ext cx="317316" cy="211544"/>
      </dsp:txXfrm>
    </dsp:sp>
    <dsp:sp modelId="{65C54A81-4FD9-42D7-A5A2-FD0934311782}">
      <dsp:nvSpPr>
        <dsp:cNvPr id="0" name=""/>
        <dsp:cNvSpPr/>
      </dsp:nvSpPr>
      <dsp:spPr>
        <a:xfrm>
          <a:off x="1589112" y="3031621"/>
          <a:ext cx="211544" cy="2115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F89013-93CD-4565-A873-2A3822C256D8}">
      <dsp:nvSpPr>
        <dsp:cNvPr id="0" name=""/>
        <dsp:cNvSpPr/>
      </dsp:nvSpPr>
      <dsp:spPr>
        <a:xfrm>
          <a:off x="1876539" y="2999758"/>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fr-FR" sz="800" kern="1200" dirty="0">
              <a:solidFill>
                <a:schemeClr val="bg1"/>
              </a:solidFill>
            </a:rPr>
            <a:t>Assets</a:t>
          </a:r>
        </a:p>
      </dsp:txBody>
      <dsp:txXfrm>
        <a:off x="1876539" y="2999758"/>
        <a:ext cx="317316" cy="211544"/>
      </dsp:txXfrm>
    </dsp:sp>
    <dsp:sp modelId="{155AF33C-434A-45E0-9844-D3195F0D6027}">
      <dsp:nvSpPr>
        <dsp:cNvPr id="0" name=""/>
        <dsp:cNvSpPr/>
      </dsp:nvSpPr>
      <dsp:spPr>
        <a:xfrm>
          <a:off x="1594610" y="3413302"/>
          <a:ext cx="211544" cy="2115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759C5-71DD-45DF-8680-4FD156F09291}">
      <dsp:nvSpPr>
        <dsp:cNvPr id="0" name=""/>
        <dsp:cNvSpPr/>
      </dsp:nvSpPr>
      <dsp:spPr>
        <a:xfrm>
          <a:off x="1852838" y="3414639"/>
          <a:ext cx="455168" cy="20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fr-FR" sz="800" kern="1200" dirty="0">
              <a:solidFill>
                <a:schemeClr val="bg1"/>
              </a:solidFill>
            </a:rPr>
            <a:t>css</a:t>
          </a:r>
        </a:p>
      </dsp:txBody>
      <dsp:txXfrm>
        <a:off x="1852838" y="3414639"/>
        <a:ext cx="455168" cy="201487"/>
      </dsp:txXfrm>
    </dsp:sp>
    <dsp:sp modelId="{00D7C296-3BEC-48AE-9DD1-6BBBF26A0E6D}">
      <dsp:nvSpPr>
        <dsp:cNvPr id="0" name=""/>
        <dsp:cNvSpPr/>
      </dsp:nvSpPr>
      <dsp:spPr>
        <a:xfrm>
          <a:off x="1586278" y="4719094"/>
          <a:ext cx="211544" cy="2115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E067F5-2B99-4BE9-BD39-F46B92F9AF20}">
      <dsp:nvSpPr>
        <dsp:cNvPr id="0" name=""/>
        <dsp:cNvSpPr/>
      </dsp:nvSpPr>
      <dsp:spPr>
        <a:xfrm>
          <a:off x="1883848" y="3928016"/>
          <a:ext cx="601628" cy="22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fr-FR" sz="800" kern="1200" dirty="0">
              <a:solidFill>
                <a:schemeClr val="bg1"/>
              </a:solidFill>
            </a:rPr>
            <a:t>images</a:t>
          </a:r>
        </a:p>
      </dsp:txBody>
      <dsp:txXfrm>
        <a:off x="1883848" y="3928016"/>
        <a:ext cx="601628" cy="224805"/>
      </dsp:txXfrm>
    </dsp:sp>
    <dsp:sp modelId="{4748A61D-EC41-425C-854E-3B5B9E40A324}">
      <dsp:nvSpPr>
        <dsp:cNvPr id="0" name=""/>
        <dsp:cNvSpPr/>
      </dsp:nvSpPr>
      <dsp:spPr>
        <a:xfrm>
          <a:off x="1594328" y="3985937"/>
          <a:ext cx="211544" cy="2115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25DBA-2C69-49C4-A8D5-6CD57845DD29}">
      <dsp:nvSpPr>
        <dsp:cNvPr id="0" name=""/>
        <dsp:cNvSpPr/>
      </dsp:nvSpPr>
      <dsp:spPr>
        <a:xfrm>
          <a:off x="1879228" y="4695996"/>
          <a:ext cx="548091"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fr-FR" sz="800" kern="1200" dirty="0" err="1">
              <a:solidFill>
                <a:schemeClr val="bg1"/>
              </a:solidFill>
            </a:rPr>
            <a:t>webfonts</a:t>
          </a:r>
          <a:endParaRPr lang="fr-FR" sz="800" kern="1200" dirty="0">
            <a:solidFill>
              <a:schemeClr val="bg1"/>
            </a:solidFill>
          </a:endParaRPr>
        </a:p>
      </dsp:txBody>
      <dsp:txXfrm>
        <a:off x="1879228" y="4695996"/>
        <a:ext cx="548091" cy="211544"/>
      </dsp:txXfrm>
    </dsp:sp>
    <dsp:sp modelId="{1116C5ED-68AD-4190-B991-68DDA4B66013}">
      <dsp:nvSpPr>
        <dsp:cNvPr id="0" name=""/>
        <dsp:cNvSpPr/>
      </dsp:nvSpPr>
      <dsp:spPr>
        <a:xfrm>
          <a:off x="1638567" y="5299758"/>
          <a:ext cx="211544" cy="2115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4DCDEC-5C06-4FCC-A8DF-B8D901C21C01}">
      <dsp:nvSpPr>
        <dsp:cNvPr id="0" name=""/>
        <dsp:cNvSpPr/>
      </dsp:nvSpPr>
      <dsp:spPr>
        <a:xfrm>
          <a:off x="1888401" y="5321665"/>
          <a:ext cx="650914" cy="20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fr-FR" sz="800" kern="1200" dirty="0">
              <a:solidFill>
                <a:schemeClr val="bg1"/>
              </a:solidFill>
            </a:rPr>
            <a:t>Index.html</a:t>
          </a:r>
        </a:p>
      </dsp:txBody>
      <dsp:txXfrm>
        <a:off x="1888401" y="5321665"/>
        <a:ext cx="650914" cy="203592"/>
      </dsp:txXfrm>
    </dsp:sp>
    <dsp:sp modelId="{329F6747-046B-4E27-843F-E49FD2F598F1}">
      <dsp:nvSpPr>
        <dsp:cNvPr id="0" name=""/>
        <dsp:cNvSpPr/>
      </dsp:nvSpPr>
      <dsp:spPr>
        <a:xfrm>
          <a:off x="4460466" y="3325340"/>
          <a:ext cx="211544" cy="2115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4C8048-C448-42A3-95F2-4AD7A4B33611}">
      <dsp:nvSpPr>
        <dsp:cNvPr id="0" name=""/>
        <dsp:cNvSpPr/>
      </dsp:nvSpPr>
      <dsp:spPr>
        <a:xfrm>
          <a:off x="4736085" y="3342857"/>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err="1">
              <a:solidFill>
                <a:schemeClr val="bg1"/>
              </a:solidFill>
            </a:rPr>
            <a:t>templates</a:t>
          </a:r>
          <a:endParaRPr lang="fr-FR" sz="500" kern="1200" dirty="0">
            <a:solidFill>
              <a:schemeClr val="bg1"/>
            </a:solidFill>
          </a:endParaRPr>
        </a:p>
      </dsp:txBody>
      <dsp:txXfrm>
        <a:off x="4736085" y="3342857"/>
        <a:ext cx="317316" cy="211544"/>
      </dsp:txXfrm>
    </dsp:sp>
    <dsp:sp modelId="{604DFF74-91DB-4234-88AC-204A62D5AB2B}">
      <dsp:nvSpPr>
        <dsp:cNvPr id="0" name=""/>
        <dsp:cNvSpPr/>
      </dsp:nvSpPr>
      <dsp:spPr>
        <a:xfrm>
          <a:off x="4695337" y="4587950"/>
          <a:ext cx="211544" cy="2115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7A8D43-0F86-49FE-A3E6-F65F550CFFA5}">
      <dsp:nvSpPr>
        <dsp:cNvPr id="0" name=""/>
        <dsp:cNvSpPr/>
      </dsp:nvSpPr>
      <dsp:spPr>
        <a:xfrm>
          <a:off x="4966745" y="3843392"/>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fr-FR" sz="800" kern="1200" dirty="0">
              <a:solidFill>
                <a:schemeClr val="bg1"/>
              </a:solidFill>
            </a:rPr>
            <a:t>confirmation.html</a:t>
          </a:r>
        </a:p>
      </dsp:txBody>
      <dsp:txXfrm>
        <a:off x="4966745" y="3843392"/>
        <a:ext cx="317316" cy="211544"/>
      </dsp:txXfrm>
    </dsp:sp>
    <dsp:sp modelId="{0D2889D6-B80E-4FC2-9B64-126FA56CD16B}">
      <dsp:nvSpPr>
        <dsp:cNvPr id="0" name=""/>
        <dsp:cNvSpPr/>
      </dsp:nvSpPr>
      <dsp:spPr>
        <a:xfrm>
          <a:off x="4699818" y="4228750"/>
          <a:ext cx="211544" cy="2115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D4315A-5C50-4266-BE9F-E3F7A66510C5}">
      <dsp:nvSpPr>
        <dsp:cNvPr id="0" name=""/>
        <dsp:cNvSpPr/>
      </dsp:nvSpPr>
      <dsp:spPr>
        <a:xfrm>
          <a:off x="5005437" y="4480521"/>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home.htm</a:t>
          </a:r>
        </a:p>
      </dsp:txBody>
      <dsp:txXfrm>
        <a:off x="5005437" y="4480521"/>
        <a:ext cx="317316" cy="211544"/>
      </dsp:txXfrm>
    </dsp:sp>
    <dsp:sp modelId="{DC6FFA5A-6B2A-40BA-8115-13CA87C84861}">
      <dsp:nvSpPr>
        <dsp:cNvPr id="0" name=""/>
        <dsp:cNvSpPr/>
      </dsp:nvSpPr>
      <dsp:spPr>
        <a:xfrm>
          <a:off x="4678649" y="3916614"/>
          <a:ext cx="211544" cy="2115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381BF-F544-40B3-AF51-FE6804F69CA5}">
      <dsp:nvSpPr>
        <dsp:cNvPr id="0" name=""/>
        <dsp:cNvSpPr/>
      </dsp:nvSpPr>
      <dsp:spPr>
        <a:xfrm>
          <a:off x="4920121" y="4159820"/>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insert.html</a:t>
          </a:r>
        </a:p>
      </dsp:txBody>
      <dsp:txXfrm>
        <a:off x="4920121" y="4159820"/>
        <a:ext cx="317316" cy="211544"/>
      </dsp:txXfrm>
    </dsp:sp>
    <dsp:sp modelId="{B982D4E8-9B1E-4BC3-87FD-F82F58F81E58}">
      <dsp:nvSpPr>
        <dsp:cNvPr id="0" name=""/>
        <dsp:cNvSpPr/>
      </dsp:nvSpPr>
      <dsp:spPr>
        <a:xfrm>
          <a:off x="4725889" y="3625844"/>
          <a:ext cx="211544" cy="21154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B994A4-9EBB-479C-AB8B-D2B083864831}">
      <dsp:nvSpPr>
        <dsp:cNvPr id="0" name=""/>
        <dsp:cNvSpPr/>
      </dsp:nvSpPr>
      <dsp:spPr>
        <a:xfrm>
          <a:off x="4971642" y="3556900"/>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type.html</a:t>
          </a:r>
        </a:p>
      </dsp:txBody>
      <dsp:txXfrm>
        <a:off x="4971642" y="3556900"/>
        <a:ext cx="317316" cy="211544"/>
      </dsp:txXfrm>
    </dsp:sp>
    <dsp:sp modelId="{9E902DC0-8445-4547-9F9E-B04B93B6561A}">
      <dsp:nvSpPr>
        <dsp:cNvPr id="0" name=""/>
        <dsp:cNvSpPr/>
      </dsp:nvSpPr>
      <dsp:spPr>
        <a:xfrm>
          <a:off x="6534156" y="3168264"/>
          <a:ext cx="211544" cy="21154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4DB34D-00EE-4959-B6C3-C3B9336E8912}">
      <dsp:nvSpPr>
        <dsp:cNvPr id="0" name=""/>
        <dsp:cNvSpPr/>
      </dsp:nvSpPr>
      <dsp:spPr>
        <a:xfrm>
          <a:off x="6262511" y="3274036"/>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SRC</a:t>
          </a:r>
        </a:p>
      </dsp:txBody>
      <dsp:txXfrm>
        <a:off x="6262511" y="3274036"/>
        <a:ext cx="317316" cy="211544"/>
      </dsp:txXfrm>
    </dsp:sp>
    <dsp:sp modelId="{64EB3F86-221B-4649-AF3F-51D7BFF1ACD2}">
      <dsp:nvSpPr>
        <dsp:cNvPr id="0" name=""/>
        <dsp:cNvSpPr/>
      </dsp:nvSpPr>
      <dsp:spPr>
        <a:xfrm>
          <a:off x="5897723" y="3585057"/>
          <a:ext cx="211544" cy="211544"/>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D4EE09-57EE-426A-89E2-E8F2CD8AD4AF}">
      <dsp:nvSpPr>
        <dsp:cNvPr id="0" name=""/>
        <dsp:cNvSpPr/>
      </dsp:nvSpPr>
      <dsp:spPr>
        <a:xfrm>
          <a:off x="5861261" y="3847670"/>
          <a:ext cx="317316"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dirty="0">
              <a:solidFill>
                <a:schemeClr val="bg1"/>
              </a:solidFill>
            </a:rPr>
            <a:t>Util.py</a:t>
          </a:r>
        </a:p>
      </dsp:txBody>
      <dsp:txXfrm>
        <a:off x="5861261" y="3847670"/>
        <a:ext cx="317316" cy="211544"/>
      </dsp:txXfrm>
    </dsp:sp>
    <dsp:sp modelId="{F13AC217-EB61-4F3C-A9D2-8821FFACB460}">
      <dsp:nvSpPr>
        <dsp:cNvPr id="0" name=""/>
        <dsp:cNvSpPr/>
      </dsp:nvSpPr>
      <dsp:spPr>
        <a:xfrm>
          <a:off x="5968816" y="4370939"/>
          <a:ext cx="211544" cy="211544"/>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0A5175-6523-433B-BF05-5B802ECC3CCB}">
      <dsp:nvSpPr>
        <dsp:cNvPr id="0" name=""/>
        <dsp:cNvSpPr/>
      </dsp:nvSpPr>
      <dsp:spPr>
        <a:xfrm>
          <a:off x="5819648" y="4634022"/>
          <a:ext cx="1219970" cy="2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fr-FR" sz="500" kern="1200">
              <a:solidFill>
                <a:schemeClr val="bg1"/>
              </a:solidFill>
            </a:rPr>
            <a:t>prediction_cloud_premise.py</a:t>
          </a:r>
          <a:endParaRPr lang="fr-FR" sz="500" kern="1200" dirty="0">
            <a:solidFill>
              <a:schemeClr val="bg1"/>
            </a:solidFill>
          </a:endParaRPr>
        </a:p>
      </dsp:txBody>
      <dsp:txXfrm>
        <a:off x="5819648" y="4634022"/>
        <a:ext cx="1219970" cy="2115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e verticale d’icônes à éléments pleins"/>
  <dgm:desc val="Permet de représenter une série d’éléments visuels de haut en bas avec du texte de Niveau 1 ou de Niveau 1 et de Niveau 2 groupé dans une forme. Fonctionne de manière optimale avec des icônes ou de petites images avec de plus longues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40AF03-C114-4F8F-A706-C2213F1933A7}" type="datetime1">
              <a:rPr lang="fr-FR" smtClean="0"/>
              <a:t>08/05/2022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197F0D-165E-409E-864C-E021C6E59EE6}" type="slidenum">
              <a:rPr lang="fr-FR" smtClean="0"/>
              <a:t>‹N°›</a:t>
            </a:fld>
            <a:endParaRPr lang="fr-FR" dirty="0"/>
          </a:p>
        </p:txBody>
      </p:sp>
    </p:spTree>
    <p:extLst>
      <p:ext uri="{BB962C8B-B14F-4D97-AF65-F5344CB8AC3E}">
        <p14:creationId xmlns:p14="http://schemas.microsoft.com/office/powerpoint/2010/main" val="6552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9E26B-B1C2-41F5-AFFD-731282AA4934}" type="datetime1">
              <a:rPr lang="fr-FR" smtClean="0"/>
              <a:pPr/>
              <a:t>08/05/2022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EC8518-F7DC-49BC-9F94-94E3144E69AD}" type="slidenum">
              <a:rPr lang="fr-FR" noProof="0" smtClean="0"/>
              <a:t>‹N°›</a:t>
            </a:fld>
            <a:endParaRPr lang="fr-FR" noProof="0" dirty="0"/>
          </a:p>
        </p:txBody>
      </p:sp>
    </p:spTree>
    <p:extLst>
      <p:ext uri="{BB962C8B-B14F-4D97-AF65-F5344CB8AC3E}">
        <p14:creationId xmlns:p14="http://schemas.microsoft.com/office/powerpoint/2010/main" val="6822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1</a:t>
            </a:fld>
            <a:endParaRPr lang="fr-FR" dirty="0"/>
          </a:p>
        </p:txBody>
      </p:sp>
    </p:spTree>
    <p:extLst>
      <p:ext uri="{BB962C8B-B14F-4D97-AF65-F5344CB8AC3E}">
        <p14:creationId xmlns:p14="http://schemas.microsoft.com/office/powerpoint/2010/main" val="402396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2</a:t>
            </a:fld>
            <a:endParaRPr lang="fr-FR" dirty="0"/>
          </a:p>
        </p:txBody>
      </p:sp>
    </p:spTree>
    <p:extLst>
      <p:ext uri="{BB962C8B-B14F-4D97-AF65-F5344CB8AC3E}">
        <p14:creationId xmlns:p14="http://schemas.microsoft.com/office/powerpoint/2010/main" val="2560785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3</a:t>
            </a:fld>
            <a:endParaRPr lang="fr-FR" dirty="0"/>
          </a:p>
        </p:txBody>
      </p:sp>
    </p:spTree>
    <p:extLst>
      <p:ext uri="{BB962C8B-B14F-4D97-AF65-F5344CB8AC3E}">
        <p14:creationId xmlns:p14="http://schemas.microsoft.com/office/powerpoint/2010/main" val="187502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4</a:t>
            </a:fld>
            <a:endParaRPr lang="fr-FR" dirty="0"/>
          </a:p>
        </p:txBody>
      </p:sp>
    </p:spTree>
    <p:extLst>
      <p:ext uri="{BB962C8B-B14F-4D97-AF65-F5344CB8AC3E}">
        <p14:creationId xmlns:p14="http://schemas.microsoft.com/office/powerpoint/2010/main" val="70034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5</a:t>
            </a:fld>
            <a:endParaRPr lang="fr-FR" dirty="0"/>
          </a:p>
        </p:txBody>
      </p:sp>
    </p:spTree>
    <p:extLst>
      <p:ext uri="{BB962C8B-B14F-4D97-AF65-F5344CB8AC3E}">
        <p14:creationId xmlns:p14="http://schemas.microsoft.com/office/powerpoint/2010/main" val="346756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6</a:t>
            </a:fld>
            <a:endParaRPr lang="fr-FR" dirty="0"/>
          </a:p>
        </p:txBody>
      </p:sp>
    </p:spTree>
    <p:extLst>
      <p:ext uri="{BB962C8B-B14F-4D97-AF65-F5344CB8AC3E}">
        <p14:creationId xmlns:p14="http://schemas.microsoft.com/office/powerpoint/2010/main" val="389921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7</a:t>
            </a:fld>
            <a:endParaRPr lang="fr-FR" dirty="0"/>
          </a:p>
        </p:txBody>
      </p:sp>
    </p:spTree>
    <p:extLst>
      <p:ext uri="{BB962C8B-B14F-4D97-AF65-F5344CB8AC3E}">
        <p14:creationId xmlns:p14="http://schemas.microsoft.com/office/powerpoint/2010/main" val="61599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8</a:t>
            </a:fld>
            <a:endParaRPr lang="fr-FR" dirty="0"/>
          </a:p>
        </p:txBody>
      </p:sp>
    </p:spTree>
    <p:extLst>
      <p:ext uri="{BB962C8B-B14F-4D97-AF65-F5344CB8AC3E}">
        <p14:creationId xmlns:p14="http://schemas.microsoft.com/office/powerpoint/2010/main" val="611547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BEC8518-F7DC-49BC-9F94-94E3144E69AD}" type="slidenum">
              <a:rPr lang="fr-FR" smtClean="0"/>
              <a:t>9</a:t>
            </a:fld>
            <a:endParaRPr lang="fr-FR" dirty="0"/>
          </a:p>
        </p:txBody>
      </p:sp>
    </p:spTree>
    <p:extLst>
      <p:ext uri="{BB962C8B-B14F-4D97-AF65-F5344CB8AC3E}">
        <p14:creationId xmlns:p14="http://schemas.microsoft.com/office/powerpoint/2010/main" val="946698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Modifier le style des sous-titres du masque</a:t>
            </a:r>
            <a:endParaRPr lang="fr-FR" noProof="0" dirty="0"/>
          </a:p>
        </p:txBody>
      </p:sp>
      <p:sp>
        <p:nvSpPr>
          <p:cNvPr id="7" name="Espace réservé de la date 6"/>
          <p:cNvSpPr>
            <a:spLocks noGrp="1"/>
          </p:cNvSpPr>
          <p:nvPr>
            <p:ph type="dt" sz="half" idx="10"/>
          </p:nvPr>
        </p:nvSpPr>
        <p:spPr/>
        <p:txBody>
          <a:bodyPr rtlCol="0"/>
          <a:lstStyle/>
          <a:p>
            <a:pPr rtl="0"/>
            <a:fld id="{EE347766-FCCD-4996-A3F5-962A6CD70543}" type="datetime1">
              <a:rPr lang="fr-FR" noProof="0" smtClean="0"/>
              <a:t>08/05/2022</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E006EB20-3AAF-435F-9BDB-3D4F4734C416}" type="datetime1">
              <a:rPr lang="fr-FR" noProof="0" smtClean="0"/>
              <a:t>08/05/2022</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653112" y="937260"/>
            <a:ext cx="1298608" cy="498348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2231136" y="937260"/>
            <a:ext cx="6198489" cy="4983480"/>
          </a:xfrm>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CD4C2773-C2B8-4CF5-9DAF-C2CB31B44054}" type="datetime1">
              <a:rPr lang="fr-FR" noProof="0" smtClean="0"/>
              <a:t>08/05/2022</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
              </a:t>
            </a:r>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C0E7C7EC-7DAF-4859-BD1E-26D7D7F1D849}" type="datetime1">
              <a:rPr lang="fr-FR" noProof="0" smtClean="0"/>
              <a:t>08/05/2022</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Modifier les styles du texte du masque</a:t>
            </a:r>
          </a:p>
        </p:txBody>
      </p:sp>
      <p:sp>
        <p:nvSpPr>
          <p:cNvPr id="7" name="Espace réservé de la date 6"/>
          <p:cNvSpPr>
            <a:spLocks noGrp="1"/>
          </p:cNvSpPr>
          <p:nvPr>
            <p:ph type="dt" sz="half" idx="10"/>
          </p:nvPr>
        </p:nvSpPr>
        <p:spPr/>
        <p:txBody>
          <a:bodyPr rtlCol="0"/>
          <a:lstStyle/>
          <a:p>
            <a:pPr rtl="0"/>
            <a:fld id="{F71150A9-20F9-4EB6-A4AF-036CCB5ABFD0}" type="datetime1">
              <a:rPr lang="fr-FR" noProof="0" smtClean="0"/>
              <a:t>08/05/2022</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81912" y="2638044"/>
            <a:ext cx="4271771" cy="3101982"/>
          </a:xfrm>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38315" y="2638044"/>
            <a:ext cx="4270247" cy="3101982"/>
          </a:xfrm>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e la date 7"/>
          <p:cNvSpPr>
            <a:spLocks noGrp="1"/>
          </p:cNvSpPr>
          <p:nvPr>
            <p:ph type="dt" sz="half" idx="10"/>
          </p:nvPr>
        </p:nvSpPr>
        <p:spPr/>
        <p:txBody>
          <a:bodyPr rtlCol="0"/>
          <a:lstStyle/>
          <a:p>
            <a:pPr rtl="0"/>
            <a:fld id="{C3888D8F-6B72-466E-83CC-E6F5CEA805F5}" type="datetime1">
              <a:rPr lang="fr-FR" noProof="0" smtClean="0"/>
              <a:t>08/05/2022</a:t>
            </a:fld>
            <a:endParaRPr lang="fr-FR" noProof="0" dirty="0"/>
          </a:p>
        </p:txBody>
      </p:sp>
      <p:sp>
        <p:nvSpPr>
          <p:cNvPr id="9" name="Espace réservé du pied de page 8"/>
          <p:cNvSpPr>
            <a:spLocks noGrp="1"/>
          </p:cNvSpPr>
          <p:nvPr>
            <p:ph type="ftr" sz="quarter" idx="11"/>
          </p:nvPr>
        </p:nvSpPr>
        <p:spPr/>
        <p:txBody>
          <a:bodyPr rtlCol="0"/>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4" name="Espace réservé du contenu 3"/>
          <p:cNvSpPr>
            <a:spLocks noGrp="1"/>
          </p:cNvSpPr>
          <p:nvPr>
            <p:ph sz="half" idx="2"/>
          </p:nvPr>
        </p:nvSpPr>
        <p:spPr>
          <a:xfrm>
            <a:off x="1583436" y="3143250"/>
            <a:ext cx="4270248" cy="2596776"/>
          </a:xfrm>
        </p:spPr>
        <p:txBody>
          <a:bodyPr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p:cNvSpPr>
            <a:spLocks noGrp="1"/>
          </p:cNvSpPr>
          <p:nvPr>
            <p:ph sz="quarter" idx="4"/>
          </p:nvPr>
        </p:nvSpPr>
        <p:spPr>
          <a:xfrm>
            <a:off x="6338316" y="3143250"/>
            <a:ext cx="4253484" cy="2596776"/>
          </a:xfrm>
        </p:spPr>
        <p:txBody>
          <a:bodyPr rtlCol="0"/>
          <a:lstStyle>
            <a:lvl5pPr>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Espace réservé du texte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7" name="Espace réservé de la date 6"/>
          <p:cNvSpPr>
            <a:spLocks noGrp="1"/>
          </p:cNvSpPr>
          <p:nvPr>
            <p:ph type="dt" sz="half" idx="10"/>
          </p:nvPr>
        </p:nvSpPr>
        <p:spPr/>
        <p:txBody>
          <a:bodyPr rtlCol="0"/>
          <a:lstStyle/>
          <a:p>
            <a:pPr rtl="0"/>
            <a:fld id="{F4E39990-AB53-4F5B-AAE3-224BB3B7F497}" type="datetime1">
              <a:rPr lang="fr-FR" noProof="0" smtClean="0"/>
              <a:t>08/05/2022</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
              </a:t>
            </a:r>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pPr/>
              <a:t>‹N°›</a:t>
            </a:fld>
            <a:endParaRPr lang="fr-FR" noProof="0" dirty="0"/>
          </a:p>
        </p:txBody>
      </p:sp>
      <p:sp>
        <p:nvSpPr>
          <p:cNvPr id="10" name="Titre 9"/>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A03A5982-0AEE-4919-9470-90C1A4D41F8E}" type="datetime1">
              <a:rPr lang="fr-FR" noProof="0" smtClean="0"/>
              <a:t>08/05/2022</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
              </a:t>
            </a:r>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8AF15A8-EB6B-4FDC-AFB6-14D7A83B14A3}" type="datetime1">
              <a:rPr lang="fr-FR" noProof="0" smtClean="0"/>
              <a:t>08/05/2022</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a:t>
              </a:t>
            </a:r>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9" name="Espace réservé de la date 8"/>
          <p:cNvSpPr>
            <a:spLocks noGrp="1"/>
          </p:cNvSpPr>
          <p:nvPr>
            <p:ph type="dt" sz="half" idx="10"/>
          </p:nvPr>
        </p:nvSpPr>
        <p:spPr/>
        <p:txBody>
          <a:bodyPr rtlCol="0"/>
          <a:lstStyle/>
          <a:p>
            <a:pPr rtl="0"/>
            <a:fld id="{E1BC28C2-2524-42D9-93A2-33B5674F60C2}" type="datetime1">
              <a:rPr lang="fr-FR" noProof="0" smtClean="0"/>
              <a:t>08/05/2022</a:t>
            </a:fld>
            <a:endParaRPr lang="fr-FR" noProof="0" dirty="0"/>
          </a:p>
        </p:txBody>
      </p:sp>
      <p:sp>
        <p:nvSpPr>
          <p:cNvPr id="10" name="Espace réservé du pied de page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1" name="Espace réservé du numéro de diapositive 10"/>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8" name="Espace réservé de la date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2844390C-838D-4AD0-820C-8F12C7FB2D0E}" type="datetime1">
              <a:rPr lang="fr-FR" noProof="0" smtClean="0"/>
              <a:t>08/05/2022</a:t>
            </a:fld>
            <a:endParaRPr lang="fr-FR" noProof="0" dirty="0"/>
          </a:p>
        </p:txBody>
      </p:sp>
      <p:sp>
        <p:nvSpPr>
          <p:cNvPr id="9" name="Espace réservé du pied de page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fr-FR" noProof="0" dirty="0"/>
              <a:t>
              </a:t>
            </a:r>
          </a:p>
        </p:txBody>
      </p:sp>
      <p:sp>
        <p:nvSpPr>
          <p:cNvPr id="10" name="Espace réservé du numéro de diapositive 9"/>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CFC383F2-748B-4B2D-9E80-65085793A3A6}" type="datetime1">
              <a:rPr lang="fr-FR" noProof="0" smtClean="0"/>
              <a:t>08/05/2022</a:t>
            </a:fld>
            <a:endParaRPr lang="fr-FR" noProof="0" dirty="0"/>
          </a:p>
        </p:txBody>
      </p:sp>
      <p:sp>
        <p:nvSpPr>
          <p:cNvPr id="5" name="Espace réservé du pied de page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fr-FR" noProof="0" dirty="0"/>
              <a:t>
              </a:t>
            </a:r>
          </a:p>
        </p:txBody>
      </p:sp>
      <p:sp>
        <p:nvSpPr>
          <p:cNvPr id="6" name="Espace réservé du numéro de diapositive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fr-FR" noProof="0" smtClean="0"/>
              <a:pPr/>
              <a:t>‹N°›</a:t>
            </a:fld>
            <a:endParaRPr lang="fr-FR"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1.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1.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a:bodyPr>
          <a:lstStyle/>
          <a:p>
            <a:pPr rtl="0"/>
            <a:r>
              <a:rPr lang="fr-FR" sz="3000" dirty="0">
                <a:solidFill>
                  <a:schemeClr val="tx1"/>
                </a:solidFill>
              </a:rPr>
              <a:t>IA TRI LE PLASTIQUES</a:t>
            </a:r>
          </a:p>
        </p:txBody>
      </p:sp>
      <p:sp>
        <p:nvSpPr>
          <p:cNvPr id="3" name="Sous-titr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rtlCol="0">
            <a:normAutofit fontScale="85000" lnSpcReduction="10000"/>
          </a:bodyPr>
          <a:lstStyle/>
          <a:p>
            <a:r>
              <a:rPr lang="fr-FR" dirty="0"/>
              <a:t>solution intégrant de l'IA afin de</a:t>
            </a:r>
            <a:r>
              <a:rPr lang="fr-FR" sz="1800" dirty="0">
                <a:solidFill>
                  <a:schemeClr val="tx1"/>
                </a:solidFill>
              </a:rPr>
              <a:t> :</a:t>
            </a:r>
            <a:br>
              <a:rPr lang="fr-FR" sz="1800" dirty="0">
                <a:solidFill>
                  <a:schemeClr val="tx1"/>
                </a:solidFill>
              </a:rPr>
            </a:br>
            <a:r>
              <a:rPr lang="fr-FR" dirty="0"/>
              <a:t>Trier les déchets plastiques avant de les recycler </a:t>
            </a:r>
            <a:endParaRPr lang="fr-FR" sz="1800" dirty="0">
              <a:solidFill>
                <a:schemeClr val="tx1"/>
              </a:solidFill>
            </a:endParaRPr>
          </a:p>
        </p:txBody>
      </p:sp>
      <p:pic>
        <p:nvPicPr>
          <p:cNvPr id="5" name="Image 4" descr="Numéro de métier finance">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fr-FR" dirty="0">
                <a:solidFill>
                  <a:schemeClr val="bg1"/>
                </a:solidFill>
              </a:rPr>
              <a:t>DE QUOI ON A BESOIN</a:t>
            </a:r>
          </a:p>
        </p:txBody>
      </p:sp>
      <p:pic>
        <p:nvPicPr>
          <p:cNvPr id="4" name="Image 3" descr="Numéro de métier finance">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Espace réservé du contenu 2" descr="Icône puce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3110399520"/>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rtlCol="0">
            <a:normAutofit fontScale="90000"/>
          </a:bodyPr>
          <a:lstStyle/>
          <a:p>
            <a:pPr rtl="0"/>
            <a:r>
              <a:rPr lang="fr-FR" dirty="0">
                <a:solidFill>
                  <a:srgbClr val="FFFFFF"/>
                </a:solidFill>
              </a:rPr>
              <a:t>L’architecture client serveur</a:t>
            </a:r>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8113" y="1560443"/>
            <a:ext cx="6997148" cy="4621696"/>
          </a:xfrm>
        </p:spPr>
      </p:pic>
      <p:sp>
        <p:nvSpPr>
          <p:cNvPr id="7" name="Rectangle 6"/>
          <p:cNvSpPr/>
          <p:nvPr/>
        </p:nvSpPr>
        <p:spPr>
          <a:xfrm>
            <a:off x="188843" y="556591"/>
            <a:ext cx="7116418" cy="834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L’architecture client serveur désigne un mode communication entre le client l’ordinateur ou le mobile et le serveur, le client fait la demande le serveur répond à cette demande.</a:t>
            </a: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15115107-5DA3-4397-A1DA-67705DAE1EC2}"/>
              </a:ext>
            </a:extLst>
          </p:cNvPr>
          <p:cNvSpPr>
            <a:spLocks noGrp="1"/>
          </p:cNvSpPr>
          <p:nvPr>
            <p:ph type="title"/>
          </p:nvPr>
        </p:nvSpPr>
        <p:spPr>
          <a:xfrm>
            <a:off x="626840" y="2681103"/>
            <a:ext cx="3421457"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fr-FR" dirty="0">
                <a:solidFill>
                  <a:srgbClr val="FFFFFF"/>
                </a:solidFill>
              </a:rPr>
              <a:t>Le web service c’est quoi</a:t>
            </a:r>
          </a:p>
        </p:txBody>
      </p:sp>
      <p:sp>
        <p:nvSpPr>
          <p:cNvPr id="3" name="Espace réservé du contenu 2"/>
          <p:cNvSpPr>
            <a:spLocks noGrp="1"/>
          </p:cNvSpPr>
          <p:nvPr>
            <p:ph idx="1"/>
          </p:nvPr>
        </p:nvSpPr>
        <p:spPr>
          <a:xfrm>
            <a:off x="4654294" y="0"/>
            <a:ext cx="7537706" cy="6858000"/>
          </a:xfrm>
          <a:blipFill dpi="0" rotWithShape="1">
            <a:blip r:embed="rId3">
              <a:extLst>
                <a:ext uri="{28A0092B-C50C-407E-A947-70E740481C1C}">
                  <a14:useLocalDpi xmlns:a14="http://schemas.microsoft.com/office/drawing/2010/main" val="0"/>
                </a:ext>
              </a:extLst>
            </a:blip>
            <a:srcRect/>
            <a:stretch>
              <a:fillRect/>
            </a:stretch>
          </a:blipFill>
        </p:spPr>
        <p:txBody>
          <a:bodyPr>
            <a:normAutofit/>
          </a:bodyPr>
          <a:lstStyle/>
          <a:p>
            <a:pPr algn="just"/>
            <a:r>
              <a:rPr lang="fr-FR" sz="1400" dirty="0">
                <a:solidFill>
                  <a:schemeClr val="bg1"/>
                </a:solidFill>
                <a:effectLst>
                  <a:glow rad="139700">
                    <a:schemeClr val="accent3">
                      <a:satMod val="175000"/>
                      <a:alpha val="40000"/>
                    </a:schemeClr>
                  </a:glow>
                </a:effectLst>
              </a:rPr>
              <a:t>Un Web Service est une application qui permet d’échanger des données avec d’autres applications web. Même si ces dernières sont construites dans des langages de programmation différents. Parmi les Web Services les plus connus on peut citer SOAP, REST ou HTTP. Elles sont utilisées généralement sur des infrastructure cloud, en cloud public, privé ou en cloud hybride !</a:t>
            </a:r>
          </a:p>
          <a:p>
            <a:pPr algn="ctr"/>
            <a:endParaRPr lang="fr-FR" sz="1400" dirty="0"/>
          </a:p>
          <a:p>
            <a:endParaRPr lang="fr-FR" sz="1400" dirty="0">
              <a:solidFill>
                <a:schemeClr val="bg1"/>
              </a:solidFill>
              <a:effectLst>
                <a:glow rad="139700">
                  <a:schemeClr val="accent5">
                    <a:satMod val="175000"/>
                    <a:alpha val="40000"/>
                  </a:schemeClr>
                </a:glow>
              </a:effectLst>
              <a:latin typeface="+mj-lt"/>
            </a:endParaRPr>
          </a:p>
        </p:txBody>
      </p:sp>
      <p:graphicFrame>
        <p:nvGraphicFramePr>
          <p:cNvPr id="19" name="Diagramme 18"/>
          <p:cNvGraphicFramePr/>
          <p:nvPr>
            <p:extLst>
              <p:ext uri="{D42A27DB-BD31-4B8C-83A1-F6EECF244321}">
                <p14:modId xmlns:p14="http://schemas.microsoft.com/office/powerpoint/2010/main" val="2712424119"/>
              </p:ext>
            </p:extLst>
          </p:nvPr>
        </p:nvGraphicFramePr>
        <p:xfrm>
          <a:off x="4654295" y="1222514"/>
          <a:ext cx="7537703" cy="52338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graphicFrame>
        <p:nvGraphicFramePr>
          <p:cNvPr id="9" name="Diagramme 8"/>
          <p:cNvGraphicFramePr/>
          <p:nvPr>
            <p:extLst>
              <p:ext uri="{D42A27DB-BD31-4B8C-83A1-F6EECF244321}">
                <p14:modId xmlns:p14="http://schemas.microsoft.com/office/powerpoint/2010/main" val="2031982088"/>
              </p:ext>
            </p:extLst>
          </p:nvPr>
        </p:nvGraphicFramePr>
        <p:xfrm>
          <a:off x="4657344" y="854763"/>
          <a:ext cx="7534655" cy="53531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avec flèche vers le bas 9"/>
          <p:cNvSpPr/>
          <p:nvPr/>
        </p:nvSpPr>
        <p:spPr>
          <a:xfrm>
            <a:off x="4657342" y="258417"/>
            <a:ext cx="7534657" cy="914400"/>
          </a:xfrm>
          <a:prstGeom prst="downArrow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Un Web Service fonctionne de la manière suivante</a:t>
            </a:r>
            <a:endParaRPr lang="fr-FR" dirty="0"/>
          </a:p>
        </p:txBody>
      </p:sp>
    </p:spTree>
    <p:extLst>
      <p:ext uri="{BB962C8B-B14F-4D97-AF65-F5344CB8AC3E}">
        <p14:creationId xmlns:p14="http://schemas.microsoft.com/office/powerpoint/2010/main" val="267384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10" name="Rectangle avec flèche vers le bas 9"/>
          <p:cNvSpPr/>
          <p:nvPr/>
        </p:nvSpPr>
        <p:spPr>
          <a:xfrm>
            <a:off x="4657342" y="258417"/>
            <a:ext cx="7534657" cy="914400"/>
          </a:xfrm>
          <a:prstGeom prst="downArrow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 modèle packagé dans un web service</a:t>
            </a:r>
          </a:p>
        </p:txBody>
      </p:sp>
      <p:sp>
        <p:nvSpPr>
          <p:cNvPr id="2" name="Rectangle 1"/>
          <p:cNvSpPr/>
          <p:nvPr/>
        </p:nvSpPr>
        <p:spPr>
          <a:xfrm>
            <a:off x="4885509" y="1393372"/>
            <a:ext cx="7201988" cy="350955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On peut déployer du code et des modèles en tant que services Web pour donner à d'autres utilisateurs la possibilité d'utiliser leur code et leurs modèles prédictifs. Une fois hébergés, ces services Web sont exposés et disponibles à la consommation.</a:t>
            </a:r>
          </a:p>
          <a:p>
            <a:r>
              <a:rPr lang="fr-FR" dirty="0"/>
              <a:t>Crée un point de terminaison d'API REST.  Vous pouvez envoyer des données à ce point de terminaison et recevoir la prédiction renvoyée par le modèle. </a:t>
            </a:r>
          </a:p>
        </p:txBody>
      </p:sp>
    </p:spTree>
    <p:extLst>
      <p:ext uri="{BB962C8B-B14F-4D97-AF65-F5344CB8AC3E}">
        <p14:creationId xmlns:p14="http://schemas.microsoft.com/office/powerpoint/2010/main" val="426082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graphicFrame>
        <p:nvGraphicFramePr>
          <p:cNvPr id="3" name="Diagramme 2"/>
          <p:cNvGraphicFramePr/>
          <p:nvPr>
            <p:extLst>
              <p:ext uri="{D42A27DB-BD31-4B8C-83A1-F6EECF244321}">
                <p14:modId xmlns:p14="http://schemas.microsoft.com/office/powerpoint/2010/main" val="1390583076"/>
              </p:ext>
            </p:extLst>
          </p:nvPr>
        </p:nvGraphicFramePr>
        <p:xfrm>
          <a:off x="4278812" y="452847"/>
          <a:ext cx="8128000" cy="58260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836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graphicFrame>
        <p:nvGraphicFramePr>
          <p:cNvPr id="5" name="Tableau 4"/>
          <p:cNvGraphicFramePr>
            <a:graphicFrameLocks noGrp="1"/>
          </p:cNvGraphicFramePr>
          <p:nvPr>
            <p:extLst>
              <p:ext uri="{D42A27DB-BD31-4B8C-83A1-F6EECF244321}">
                <p14:modId xmlns:p14="http://schemas.microsoft.com/office/powerpoint/2010/main" val="2100910595"/>
              </p:ext>
            </p:extLst>
          </p:nvPr>
        </p:nvGraphicFramePr>
        <p:xfrm>
          <a:off x="2778032" y="992775"/>
          <a:ext cx="9413968" cy="5516880"/>
        </p:xfrm>
        <a:graphic>
          <a:graphicData uri="http://schemas.openxmlformats.org/drawingml/2006/table">
            <a:tbl>
              <a:tblPr firstRow="1" bandRow="1">
                <a:tableStyleId>{85BE263C-DBD7-4A20-BB59-AAB30ACAA65A}</a:tableStyleId>
              </a:tblPr>
              <a:tblGrid>
                <a:gridCol w="2353492">
                  <a:extLst>
                    <a:ext uri="{9D8B030D-6E8A-4147-A177-3AD203B41FA5}">
                      <a16:colId xmlns:a16="http://schemas.microsoft.com/office/drawing/2014/main" val="2217233560"/>
                    </a:ext>
                  </a:extLst>
                </a:gridCol>
                <a:gridCol w="2353492">
                  <a:extLst>
                    <a:ext uri="{9D8B030D-6E8A-4147-A177-3AD203B41FA5}">
                      <a16:colId xmlns:a16="http://schemas.microsoft.com/office/drawing/2014/main" val="2641875615"/>
                    </a:ext>
                  </a:extLst>
                </a:gridCol>
                <a:gridCol w="2353492">
                  <a:extLst>
                    <a:ext uri="{9D8B030D-6E8A-4147-A177-3AD203B41FA5}">
                      <a16:colId xmlns:a16="http://schemas.microsoft.com/office/drawing/2014/main" val="917320994"/>
                    </a:ext>
                  </a:extLst>
                </a:gridCol>
                <a:gridCol w="2353492">
                  <a:extLst>
                    <a:ext uri="{9D8B030D-6E8A-4147-A177-3AD203B41FA5}">
                      <a16:colId xmlns:a16="http://schemas.microsoft.com/office/drawing/2014/main" val="1425864859"/>
                    </a:ext>
                  </a:extLst>
                </a:gridCol>
              </a:tblGrid>
              <a:tr h="772160">
                <a:tc>
                  <a:txBody>
                    <a:bodyPr/>
                    <a:lstStyle/>
                    <a:p>
                      <a:pPr algn="ctr"/>
                      <a:r>
                        <a:rPr lang="fr-FR" dirty="0"/>
                        <a:t>Instance</a:t>
                      </a:r>
                    </a:p>
                  </a:txBody>
                  <a:tcPr anchor="ctr"/>
                </a:tc>
                <a:tc>
                  <a:txBody>
                    <a:bodyPr/>
                    <a:lstStyle/>
                    <a:p>
                      <a:pPr algn="ctr"/>
                      <a:r>
                        <a:rPr lang="fr-FR" dirty="0"/>
                        <a:t>Transactions par seconde (TPS)	</a:t>
                      </a:r>
                    </a:p>
                  </a:txBody>
                  <a:tcPr anchor="ctr"/>
                </a:tc>
                <a:tc>
                  <a:txBody>
                    <a:bodyPr/>
                    <a:lstStyle/>
                    <a:p>
                      <a:pPr algn="ctr"/>
                      <a:r>
                        <a:rPr lang="fr-FR" sz="1800" kern="1200" dirty="0">
                          <a:effectLst/>
                        </a:rPr>
                        <a:t>Fonctionnalités</a:t>
                      </a:r>
                      <a:endParaRPr lang="fr-FR" dirty="0"/>
                    </a:p>
                  </a:txBody>
                  <a:tcPr anchor="ctr"/>
                </a:tc>
                <a:tc>
                  <a:txBody>
                    <a:bodyPr/>
                    <a:lstStyle/>
                    <a:p>
                      <a:pPr algn="ctr"/>
                      <a:r>
                        <a:rPr lang="fr-FR" sz="1800" kern="1200" dirty="0">
                          <a:effectLst/>
                        </a:rPr>
                        <a:t>Tarif</a:t>
                      </a:r>
                      <a:endParaRPr lang="fr-FR" dirty="0"/>
                    </a:p>
                  </a:txBody>
                  <a:tcPr anchor="ctr"/>
                </a:tc>
                <a:extLst>
                  <a:ext uri="{0D108BD9-81ED-4DB2-BD59-A6C34878D82A}">
                    <a16:rowId xmlns:a16="http://schemas.microsoft.com/office/drawing/2014/main" val="171321207"/>
                  </a:ext>
                </a:extLst>
              </a:tr>
              <a:tr h="772160">
                <a:tc>
                  <a:txBody>
                    <a:bodyPr/>
                    <a:lstStyle/>
                    <a:p>
                      <a:r>
                        <a:rPr lang="fr-FR" dirty="0"/>
                        <a:t>Gratuit</a:t>
                      </a:r>
                    </a:p>
                  </a:txBody>
                  <a:tcPr/>
                </a:tc>
                <a:tc>
                  <a:txBody>
                    <a:bodyPr/>
                    <a:lstStyle/>
                    <a:p>
                      <a:r>
                        <a:rPr lang="fr-FR" dirty="0"/>
                        <a:t>2 TPS</a:t>
                      </a:r>
                    </a:p>
                  </a:txBody>
                  <a:tcPr/>
                </a:tc>
                <a:tc>
                  <a:txBody>
                    <a:bodyPr/>
                    <a:lstStyle/>
                    <a:p>
                      <a:r>
                        <a:rPr lang="fr-FR" sz="1800" kern="1200" dirty="0">
                          <a:effectLst/>
                        </a:rPr>
                        <a:t>Transactions de chargement, d’apprentissage et de prédiction</a:t>
                      </a:r>
                      <a:br>
                        <a:rPr lang="fr-FR" dirty="0"/>
                      </a:br>
                      <a:r>
                        <a:rPr lang="fr-FR" sz="1800" kern="1200" dirty="0">
                          <a:effectLst/>
                        </a:rPr>
                        <a:t>Jusqu’à 2 projets</a:t>
                      </a:r>
                      <a:br>
                        <a:rPr lang="fr-FR" dirty="0"/>
                      </a:br>
                      <a:r>
                        <a:rPr lang="fr-FR" sz="1800" kern="1200" dirty="0">
                          <a:effectLst/>
                        </a:rPr>
                        <a:t>Jusqu’à 1 heure d’apprentissage par mois</a:t>
                      </a:r>
                      <a:endParaRPr lang="fr-FR" dirty="0"/>
                    </a:p>
                  </a:txBody>
                  <a:tcPr/>
                </a:tc>
                <a:tc>
                  <a:txBody>
                    <a:bodyPr/>
                    <a:lstStyle/>
                    <a:p>
                      <a:r>
                        <a:rPr lang="fr-FR" sz="1800" kern="1200" dirty="0">
                          <a:effectLst/>
                        </a:rPr>
                        <a:t>5 000 images d’apprentissage gratuites par projet</a:t>
                      </a:r>
                      <a:br>
                        <a:rPr lang="fr-FR" dirty="0"/>
                      </a:br>
                      <a:r>
                        <a:rPr lang="fr-FR" sz="1800" kern="1200" dirty="0">
                          <a:effectLst/>
                        </a:rPr>
                        <a:t>10 000 prédictions par mois</a:t>
                      </a:r>
                      <a:endParaRPr lang="fr-FR" dirty="0"/>
                    </a:p>
                  </a:txBody>
                  <a:tcPr/>
                </a:tc>
                <a:extLst>
                  <a:ext uri="{0D108BD9-81ED-4DB2-BD59-A6C34878D82A}">
                    <a16:rowId xmlns:a16="http://schemas.microsoft.com/office/drawing/2014/main" val="1142342923"/>
                  </a:ext>
                </a:extLst>
              </a:tr>
              <a:tr h="772160">
                <a:tc rowSpan="3">
                  <a:txBody>
                    <a:bodyPr/>
                    <a:lstStyle/>
                    <a:p>
                      <a:r>
                        <a:rPr lang="fr-FR" dirty="0"/>
                        <a:t>standard</a:t>
                      </a:r>
                    </a:p>
                  </a:txBody>
                  <a:tcPr/>
                </a:tc>
                <a:tc rowSpan="3">
                  <a:txBody>
                    <a:bodyPr/>
                    <a:lstStyle/>
                    <a:p>
                      <a:r>
                        <a:rPr lang="fr-FR" dirty="0"/>
                        <a:t>10 TPS</a:t>
                      </a:r>
                    </a:p>
                  </a:txBody>
                  <a:tcPr/>
                </a:tc>
                <a:tc>
                  <a:txBody>
                    <a:bodyPr/>
                    <a:lstStyle/>
                    <a:p>
                      <a:r>
                        <a:rPr lang="fr-FR" sz="1800" kern="1200" dirty="0">
                          <a:effectLst/>
                        </a:rPr>
                        <a:t>Transactions de prédiction</a:t>
                      </a:r>
                      <a:br>
                        <a:rPr lang="fr-FR" dirty="0"/>
                      </a:br>
                      <a:r>
                        <a:rPr lang="fr-FR" sz="1800" kern="1200" dirty="0">
                          <a:effectLst/>
                        </a:rPr>
                        <a:t>Jusqu’à 100 projets</a:t>
                      </a:r>
                      <a:endParaRPr lang="fr-FR" dirty="0"/>
                    </a:p>
                  </a:txBody>
                  <a:tcPr/>
                </a:tc>
                <a:tc>
                  <a:txBody>
                    <a:bodyPr/>
                    <a:lstStyle/>
                    <a:p>
                      <a:r>
                        <a:rPr lang="fr-FR" sz="1800" kern="1200" dirty="0">
                          <a:effectLst/>
                        </a:rPr>
                        <a:t>$2 toutes les 1 000 transactions</a:t>
                      </a:r>
                      <a:endParaRPr lang="fr-FR" dirty="0"/>
                    </a:p>
                  </a:txBody>
                  <a:tcPr/>
                </a:tc>
                <a:extLst>
                  <a:ext uri="{0D108BD9-81ED-4DB2-BD59-A6C34878D82A}">
                    <a16:rowId xmlns:a16="http://schemas.microsoft.com/office/drawing/2014/main" val="1181039417"/>
                  </a:ext>
                </a:extLst>
              </a:tr>
              <a:tr h="772160">
                <a:tc vMerge="1">
                  <a:txBody>
                    <a:bodyPr/>
                    <a:lstStyle/>
                    <a:p>
                      <a:endParaRPr lang="fr-FR" dirty="0"/>
                    </a:p>
                  </a:txBody>
                  <a:tcPr/>
                </a:tc>
                <a:tc vMerge="1">
                  <a:txBody>
                    <a:bodyPr/>
                    <a:lstStyle/>
                    <a:p>
                      <a:endParaRPr lang="fr-FR" dirty="0"/>
                    </a:p>
                  </a:txBody>
                  <a:tcPr/>
                </a:tc>
                <a:tc>
                  <a:txBody>
                    <a:bodyPr/>
                    <a:lstStyle/>
                    <a:p>
                      <a:pPr algn="l" fontAlgn="t"/>
                      <a:r>
                        <a:rPr lang="fr-FR" dirty="0">
                          <a:effectLst/>
                        </a:rPr>
                        <a:t>Formation</a:t>
                      </a:r>
                    </a:p>
                  </a:txBody>
                  <a:tcPr marT="91440" marB="91440"/>
                </a:tc>
                <a:tc>
                  <a:txBody>
                    <a:bodyPr/>
                    <a:lstStyle/>
                    <a:p>
                      <a:pPr fontAlgn="t"/>
                      <a:r>
                        <a:rPr lang="fr-FR" dirty="0">
                          <a:effectLst/>
                        </a:rPr>
                        <a:t>$10 par heure de calcul</a:t>
                      </a:r>
                    </a:p>
                  </a:txBody>
                  <a:tcPr marT="91440" marB="91440"/>
                </a:tc>
                <a:extLst>
                  <a:ext uri="{0D108BD9-81ED-4DB2-BD59-A6C34878D82A}">
                    <a16:rowId xmlns:a16="http://schemas.microsoft.com/office/drawing/2014/main" val="1597989428"/>
                  </a:ext>
                </a:extLst>
              </a:tr>
              <a:tr h="772160">
                <a:tc vMerge="1">
                  <a:txBody>
                    <a:bodyPr/>
                    <a:lstStyle/>
                    <a:p>
                      <a:endParaRPr lang="fr-FR" dirty="0"/>
                    </a:p>
                  </a:txBody>
                  <a:tcPr/>
                </a:tc>
                <a:tc vMerge="1">
                  <a:txBody>
                    <a:bodyPr/>
                    <a:lstStyle/>
                    <a:p>
                      <a:endParaRPr lang="fr-FR" dirty="0"/>
                    </a:p>
                  </a:txBody>
                  <a:tcPr/>
                </a:tc>
                <a:tc>
                  <a:txBody>
                    <a:bodyPr/>
                    <a:lstStyle/>
                    <a:p>
                      <a:r>
                        <a:rPr lang="fr-FR" sz="1800" kern="1200" dirty="0">
                          <a:effectLst/>
                        </a:rPr>
                        <a:t>Stockage des images</a:t>
                      </a:r>
                      <a:br>
                        <a:rPr lang="fr-FR" dirty="0"/>
                      </a:br>
                      <a:r>
                        <a:rPr lang="fr-FR" sz="1800" kern="1200" dirty="0">
                          <a:effectLst/>
                        </a:rPr>
                        <a:t>Jusqu’à 6 Mo chacun</a:t>
                      </a:r>
                      <a:endParaRPr lang="fr-FR" dirty="0"/>
                    </a:p>
                  </a:txBody>
                  <a:tcPr/>
                </a:tc>
                <a:tc>
                  <a:txBody>
                    <a:bodyPr/>
                    <a:lstStyle/>
                    <a:p>
                      <a:r>
                        <a:rPr lang="fr-FR" sz="1800" kern="1200" dirty="0">
                          <a:effectLst/>
                        </a:rPr>
                        <a:t>$0,70 toutes les 1 000 images</a:t>
                      </a:r>
                      <a:endParaRPr lang="fr-FR" dirty="0"/>
                    </a:p>
                  </a:txBody>
                  <a:tcPr/>
                </a:tc>
                <a:extLst>
                  <a:ext uri="{0D108BD9-81ED-4DB2-BD59-A6C34878D82A}">
                    <a16:rowId xmlns:a16="http://schemas.microsoft.com/office/drawing/2014/main" val="1567261813"/>
                  </a:ext>
                </a:extLst>
              </a:tr>
            </a:tbl>
          </a:graphicData>
        </a:graphic>
      </p:graphicFrame>
    </p:spTree>
    <p:extLst>
      <p:ext uri="{BB962C8B-B14F-4D97-AF65-F5344CB8AC3E}">
        <p14:creationId xmlns:p14="http://schemas.microsoft.com/office/powerpoint/2010/main" val="235011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Image 3" descr="Main avec stylet pointée sur numéros financi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graphicFrame>
        <p:nvGraphicFramePr>
          <p:cNvPr id="6" name="Diagramme 5"/>
          <p:cNvGraphicFramePr/>
          <p:nvPr>
            <p:extLst>
              <p:ext uri="{D42A27DB-BD31-4B8C-83A1-F6EECF244321}">
                <p14:modId xmlns:p14="http://schemas.microsoft.com/office/powerpoint/2010/main" val="230514648"/>
              </p:ext>
            </p:extLst>
          </p:nvPr>
        </p:nvGraphicFramePr>
        <p:xfrm>
          <a:off x="4657344" y="11"/>
          <a:ext cx="7534655" cy="6688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6953200"/>
      </p:ext>
    </p:extLst>
  </p:cSld>
  <p:clrMapOvr>
    <a:masterClrMapping/>
  </p:clrMapOvr>
</p:sld>
</file>

<file path=ppt/theme/theme1.xml><?xml version="1.0" encoding="utf-8"?>
<a:theme xmlns:a="http://schemas.openxmlformats.org/drawingml/2006/main" name="Expédition">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2.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financière</Template>
  <TotalTime>0</TotalTime>
  <Words>514</Words>
  <Application>Microsoft Office PowerPoint</Application>
  <PresentationFormat>Grand écran</PresentationFormat>
  <Paragraphs>63</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Gill Sans MT</vt:lpstr>
      <vt:lpstr>Expédition</vt:lpstr>
      <vt:lpstr>IA TRI LE PLASTIQUES</vt:lpstr>
      <vt:lpstr>DE QUOI ON A BESOIN</vt:lpstr>
      <vt:lpstr>L’architecture client serveur</vt:lpstr>
      <vt:lpstr>Le web service c’est quoi</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2022-04-04T10:00:05Z</dcterms:created>
  <dcterms:modified xsi:type="dcterms:W3CDTF">2022-05-08T15:12:46Z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