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Building a Recipe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VaultofCode Assignment Submission</a:t>
            </a:r>
          </a:p>
          <a:p>
            <a:r>
              <a:t>Name: Arbaj Ansari</a:t>
            </a:r>
          </a:p>
          <a:p>
            <a:r>
              <a:t>Course: AI &amp; Prompt Engineering</a:t>
            </a:r>
          </a:p>
          <a:p>
            <a:r>
              <a:t>Email: arbaazansari931@gmail.com</a:t>
            </a:r>
          </a:p>
          <a:p>
            <a:r>
              <a:t>Date: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 a prompt that generates recipes based on ingredients.</a:t>
            </a:r>
          </a:p>
          <a:p>
            <a:r>
              <a:t>• Learn how prompt structure affects AI output quality.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1 – Zero-shot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Prompt: 'Give me a recipe using chicken, tomatoes, and garlic.'</a:t>
            </a:r>
          </a:p>
          <a:p>
            <a:r>
              <a:t>• Output: Basic curry with no details or structure.</a:t>
            </a:r>
          </a:p>
          <a:p>
            <a:r>
              <a:t>• Analysis:</a:t>
            </a:r>
          </a:p>
          <a:p>
            <a:r>
              <a:t>  - Fast, inconsistent.</a:t>
            </a:r>
          </a:p>
          <a:p>
            <a:r>
              <a:t>  - Lacks specific steps.</a:t>
            </a:r>
          </a:p>
          <a:p>
            <a:r>
              <a:t>  - Useful for casual queries.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2 – Few-shot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Example Prompt:</a:t>
            </a:r>
          </a:p>
          <a:p>
            <a:r>
              <a:t>  Ingredients: Eggs, Onion, Tomato</a:t>
            </a:r>
          </a:p>
          <a:p>
            <a:r>
              <a:t>  Recipe: Tomato-onion egg bhurji.</a:t>
            </a:r>
          </a:p>
          <a:p>
            <a:r>
              <a:t>  Now try: Chicken, Tomatoes, Garlic</a:t>
            </a:r>
          </a:p>
          <a:p>
            <a:r>
              <a:t>• Output: Step-by-step chicken curry with timing.</a:t>
            </a:r>
          </a:p>
          <a:p>
            <a:r>
              <a:t>• Analysis:</a:t>
            </a:r>
          </a:p>
          <a:p>
            <a:r>
              <a:t>  - Improved structure.</a:t>
            </a:r>
          </a:p>
          <a:p>
            <a:r>
              <a:t>  - More reliable than zero-shot.</a:t>
            </a:r>
          </a:p>
          <a:p>
            <a:r>
              <a:t>  - Still generic.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3 – Chain-of-Thought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Prompt: Think step by step:</a:t>
            </a:r>
          </a:p>
          <a:p>
            <a:r>
              <a:t>  - Think of a recipe.</a:t>
            </a:r>
          </a:p>
          <a:p>
            <a:r>
              <a:t>  - List steps.</a:t>
            </a:r>
          </a:p>
          <a:p>
            <a:r>
              <a:t>  - Suggest spices and cooking time.</a:t>
            </a:r>
          </a:p>
          <a:p>
            <a:r>
              <a:t>• Output: Garlic Tomato Chicken Curry.</a:t>
            </a:r>
          </a:p>
          <a:p>
            <a:r>
              <a:t>• Analysis:</a:t>
            </a:r>
          </a:p>
          <a:p>
            <a:r>
              <a:t>  - Detailed 5-step recipe.</a:t>
            </a:r>
          </a:p>
          <a:p>
            <a:r>
              <a:t>  - Includes tips and garnishing.</a:t>
            </a:r>
          </a:p>
          <a:p>
            <a:r>
              <a:t>  - Most usable result.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Prompt Type       | Accuracy | Structure</a:t>
            </a:r>
          </a:p>
          <a:p>
            <a:r>
              <a:t>----------------------------------------</a:t>
            </a:r>
          </a:p>
          <a:p>
            <a:r>
              <a:t>Zero-shot         | Low      | Loose</a:t>
            </a:r>
          </a:p>
          <a:p>
            <a:r>
              <a:t>Few-shot          | Medium   | Structured</a:t>
            </a:r>
          </a:p>
          <a:p>
            <a:r>
              <a:t>Chain-of-Thought  | High     | Detailed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Chain-of-Thought: Most detailed and realistic.</a:t>
            </a:r>
          </a:p>
          <a:p>
            <a:r>
              <a:t>• Few-shot: Good structured responses.</a:t>
            </a:r>
          </a:p>
          <a:p>
            <a:r>
              <a:t>• Zero-shot: Fast but inconsistent.</a:t>
            </a:r>
          </a:p>
          <a:p>
            <a:r>
              <a:t>• Takeaway: Prompt structure greatly affects output quality.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Name: Arbaj Ansari</a:t>
            </a:r>
          </a:p>
          <a:p>
            <a:r>
              <a:t>Course: AI &amp; Prompt Engineering</a:t>
            </a:r>
          </a:p>
          <a:p>
            <a:r>
              <a:t>Email: arbaazansari931@gmail.com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