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B51065-BB3F-4CCF-90B7-F77B9FD2E129}" type="datetimeFigureOut">
              <a:rPr lang="en-IN" smtClean="0"/>
              <a:t>04-10-2021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AF5762-3011-48D7-B406-18B1CC646E1A}" type="slidenum">
              <a:rPr lang="en-IN" smtClean="0"/>
              <a:t>‹#›</a:t>
            </a:fld>
            <a:endParaRPr lang="en-IN"/>
          </a:p>
        </p:txBody>
      </p:sp>
    </p:spTree>
    <p:extLst>
      <p:ext uri="{BB962C8B-B14F-4D97-AF65-F5344CB8AC3E}">
        <p14:creationId xmlns:p14="http://schemas.microsoft.com/office/powerpoint/2010/main" val="578949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B51065-BB3F-4CCF-90B7-F77B9FD2E129}" type="datetimeFigureOut">
              <a:rPr lang="en-IN" smtClean="0"/>
              <a:t>04-10-2021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AF5762-3011-48D7-B406-18B1CC646E1A}" type="slidenum">
              <a:rPr lang="en-IN" smtClean="0"/>
              <a:t>‹#›</a:t>
            </a:fld>
            <a:endParaRPr lang="en-IN"/>
          </a:p>
        </p:txBody>
      </p:sp>
    </p:spTree>
    <p:extLst>
      <p:ext uri="{BB962C8B-B14F-4D97-AF65-F5344CB8AC3E}">
        <p14:creationId xmlns:p14="http://schemas.microsoft.com/office/powerpoint/2010/main" val="3555142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B51065-BB3F-4CCF-90B7-F77B9FD2E129}" type="datetimeFigureOut">
              <a:rPr lang="en-IN" smtClean="0"/>
              <a:t>04-10-2021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AF5762-3011-48D7-B406-18B1CC646E1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11339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B51065-BB3F-4CCF-90B7-F77B9FD2E129}" type="datetimeFigureOut">
              <a:rPr lang="en-IN" smtClean="0"/>
              <a:t>04-10-2021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AF5762-3011-48D7-B406-18B1CC646E1A}" type="slidenum">
              <a:rPr lang="en-IN" smtClean="0"/>
              <a:t>‹#›</a:t>
            </a:fld>
            <a:endParaRPr lang="en-IN"/>
          </a:p>
        </p:txBody>
      </p:sp>
    </p:spTree>
    <p:extLst>
      <p:ext uri="{BB962C8B-B14F-4D97-AF65-F5344CB8AC3E}">
        <p14:creationId xmlns:p14="http://schemas.microsoft.com/office/powerpoint/2010/main" val="4073553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B51065-BB3F-4CCF-90B7-F77B9FD2E129}" type="datetimeFigureOut">
              <a:rPr lang="en-IN" smtClean="0"/>
              <a:t>04-10-2021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AF5762-3011-48D7-B406-18B1CC646E1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94271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B51065-BB3F-4CCF-90B7-F77B9FD2E129}" type="datetimeFigureOut">
              <a:rPr lang="en-IN" smtClean="0"/>
              <a:t>04-10-2021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AF5762-3011-48D7-B406-18B1CC646E1A}" type="slidenum">
              <a:rPr lang="en-IN" smtClean="0"/>
              <a:t>‹#›</a:t>
            </a:fld>
            <a:endParaRPr lang="en-IN"/>
          </a:p>
        </p:txBody>
      </p:sp>
    </p:spTree>
    <p:extLst>
      <p:ext uri="{BB962C8B-B14F-4D97-AF65-F5344CB8AC3E}">
        <p14:creationId xmlns:p14="http://schemas.microsoft.com/office/powerpoint/2010/main" val="2039665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B51065-BB3F-4CCF-90B7-F77B9FD2E129}" type="datetimeFigureOut">
              <a:rPr lang="en-IN" smtClean="0"/>
              <a:t>04-10-2021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AF5762-3011-48D7-B406-18B1CC646E1A}" type="slidenum">
              <a:rPr lang="en-IN" smtClean="0"/>
              <a:t>‹#›</a:t>
            </a:fld>
            <a:endParaRPr lang="en-IN"/>
          </a:p>
        </p:txBody>
      </p:sp>
    </p:spTree>
    <p:extLst>
      <p:ext uri="{BB962C8B-B14F-4D97-AF65-F5344CB8AC3E}">
        <p14:creationId xmlns:p14="http://schemas.microsoft.com/office/powerpoint/2010/main" val="3972594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B51065-BB3F-4CCF-90B7-F77B9FD2E129}" type="datetimeFigureOut">
              <a:rPr lang="en-IN" smtClean="0"/>
              <a:t>04-10-2021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AF5762-3011-48D7-B406-18B1CC646E1A}" type="slidenum">
              <a:rPr lang="en-IN" smtClean="0"/>
              <a:t>‹#›</a:t>
            </a:fld>
            <a:endParaRPr lang="en-IN"/>
          </a:p>
        </p:txBody>
      </p:sp>
    </p:spTree>
    <p:extLst>
      <p:ext uri="{BB962C8B-B14F-4D97-AF65-F5344CB8AC3E}">
        <p14:creationId xmlns:p14="http://schemas.microsoft.com/office/powerpoint/2010/main" val="2948273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B51065-BB3F-4CCF-90B7-F77B9FD2E129}" type="datetimeFigureOut">
              <a:rPr lang="en-IN" smtClean="0"/>
              <a:t>04-10-2021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AF5762-3011-48D7-B406-18B1CC646E1A}" type="slidenum">
              <a:rPr lang="en-IN" smtClean="0"/>
              <a:t>‹#›</a:t>
            </a:fld>
            <a:endParaRPr lang="en-IN"/>
          </a:p>
        </p:txBody>
      </p:sp>
    </p:spTree>
    <p:extLst>
      <p:ext uri="{BB962C8B-B14F-4D97-AF65-F5344CB8AC3E}">
        <p14:creationId xmlns:p14="http://schemas.microsoft.com/office/powerpoint/2010/main" val="304278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B51065-BB3F-4CCF-90B7-F77B9FD2E129}" type="datetimeFigureOut">
              <a:rPr lang="en-IN" smtClean="0"/>
              <a:t>04-10-2021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AF5762-3011-48D7-B406-18B1CC646E1A}" type="slidenum">
              <a:rPr lang="en-IN" smtClean="0"/>
              <a:t>‹#›</a:t>
            </a:fld>
            <a:endParaRPr lang="en-IN"/>
          </a:p>
        </p:txBody>
      </p:sp>
    </p:spTree>
    <p:extLst>
      <p:ext uri="{BB962C8B-B14F-4D97-AF65-F5344CB8AC3E}">
        <p14:creationId xmlns:p14="http://schemas.microsoft.com/office/powerpoint/2010/main" val="421068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B51065-BB3F-4CCF-90B7-F77B9FD2E129}" type="datetimeFigureOut">
              <a:rPr lang="en-IN" smtClean="0"/>
              <a:t>04-10-2021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AF5762-3011-48D7-B406-18B1CC646E1A}" type="slidenum">
              <a:rPr lang="en-IN" smtClean="0"/>
              <a:t>‹#›</a:t>
            </a:fld>
            <a:endParaRPr lang="en-IN"/>
          </a:p>
        </p:txBody>
      </p:sp>
    </p:spTree>
    <p:extLst>
      <p:ext uri="{BB962C8B-B14F-4D97-AF65-F5344CB8AC3E}">
        <p14:creationId xmlns:p14="http://schemas.microsoft.com/office/powerpoint/2010/main" val="3853981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B51065-BB3F-4CCF-90B7-F77B9FD2E129}" type="datetimeFigureOut">
              <a:rPr lang="en-IN" smtClean="0"/>
              <a:t>04-10-2021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AF5762-3011-48D7-B406-18B1CC646E1A}" type="slidenum">
              <a:rPr lang="en-IN" smtClean="0"/>
              <a:t>‹#›</a:t>
            </a:fld>
            <a:endParaRPr lang="en-IN"/>
          </a:p>
        </p:txBody>
      </p:sp>
    </p:spTree>
    <p:extLst>
      <p:ext uri="{BB962C8B-B14F-4D97-AF65-F5344CB8AC3E}">
        <p14:creationId xmlns:p14="http://schemas.microsoft.com/office/powerpoint/2010/main" val="3034909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EB51065-BB3F-4CCF-90B7-F77B9FD2E129}" type="datetimeFigureOut">
              <a:rPr lang="en-IN" smtClean="0"/>
              <a:t>04-10-2021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AF5762-3011-48D7-B406-18B1CC646E1A}" type="slidenum">
              <a:rPr lang="en-IN" smtClean="0"/>
              <a:t>‹#›</a:t>
            </a:fld>
            <a:endParaRPr lang="en-IN"/>
          </a:p>
        </p:txBody>
      </p:sp>
    </p:spTree>
    <p:extLst>
      <p:ext uri="{BB962C8B-B14F-4D97-AF65-F5344CB8AC3E}">
        <p14:creationId xmlns:p14="http://schemas.microsoft.com/office/powerpoint/2010/main" val="775853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B51065-BB3F-4CCF-90B7-F77B9FD2E129}" type="datetimeFigureOut">
              <a:rPr lang="en-IN" smtClean="0"/>
              <a:t>04-10-2021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AAF5762-3011-48D7-B406-18B1CC646E1A}" type="slidenum">
              <a:rPr lang="en-IN" smtClean="0"/>
              <a:t>‹#›</a:t>
            </a:fld>
            <a:endParaRPr lang="en-IN"/>
          </a:p>
        </p:txBody>
      </p:sp>
    </p:spTree>
    <p:extLst>
      <p:ext uri="{BB962C8B-B14F-4D97-AF65-F5344CB8AC3E}">
        <p14:creationId xmlns:p14="http://schemas.microsoft.com/office/powerpoint/2010/main" val="2391699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B51065-BB3F-4CCF-90B7-F77B9FD2E129}" type="datetimeFigureOut">
              <a:rPr lang="en-IN" smtClean="0"/>
              <a:t>04-10-2021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AF5762-3011-48D7-B406-18B1CC646E1A}" type="slidenum">
              <a:rPr lang="en-IN" smtClean="0"/>
              <a:t>‹#›</a:t>
            </a:fld>
            <a:endParaRPr lang="en-IN"/>
          </a:p>
        </p:txBody>
      </p:sp>
    </p:spTree>
    <p:extLst>
      <p:ext uri="{BB962C8B-B14F-4D97-AF65-F5344CB8AC3E}">
        <p14:creationId xmlns:p14="http://schemas.microsoft.com/office/powerpoint/2010/main" val="178625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B51065-BB3F-4CCF-90B7-F77B9FD2E129}" type="datetimeFigureOut">
              <a:rPr lang="en-IN" smtClean="0"/>
              <a:t>04-10-2021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AF5762-3011-48D7-B406-18B1CC646E1A}" type="slidenum">
              <a:rPr lang="en-IN" smtClean="0"/>
              <a:t>‹#›</a:t>
            </a:fld>
            <a:endParaRPr lang="en-IN"/>
          </a:p>
        </p:txBody>
      </p:sp>
    </p:spTree>
    <p:extLst>
      <p:ext uri="{BB962C8B-B14F-4D97-AF65-F5344CB8AC3E}">
        <p14:creationId xmlns:p14="http://schemas.microsoft.com/office/powerpoint/2010/main" val="2701411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EB51065-BB3F-4CCF-90B7-F77B9FD2E129}" type="datetimeFigureOut">
              <a:rPr lang="en-IN" smtClean="0"/>
              <a:t>04-10-2021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AAF5762-3011-48D7-B406-18B1CC646E1A}" type="slidenum">
              <a:rPr lang="en-IN" smtClean="0"/>
              <a:t>‹#›</a:t>
            </a:fld>
            <a:endParaRPr lang="en-IN"/>
          </a:p>
        </p:txBody>
      </p:sp>
    </p:spTree>
    <p:extLst>
      <p:ext uri="{BB962C8B-B14F-4D97-AF65-F5344CB8AC3E}">
        <p14:creationId xmlns:p14="http://schemas.microsoft.com/office/powerpoint/2010/main" val="1564485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9854" y="579549"/>
            <a:ext cx="10650828" cy="2123658"/>
          </a:xfrm>
          <a:prstGeom prst="rect">
            <a:avLst/>
          </a:prstGeom>
          <a:noFill/>
        </p:spPr>
        <p:txBody>
          <a:bodyPr wrap="square" rtlCol="0">
            <a:spAutoFit/>
          </a:bodyPr>
          <a:lstStyle/>
          <a:p>
            <a:pPr algn="ctr"/>
            <a:r>
              <a:rPr lang="en-US" sz="4400" b="1" dirty="0" smtClean="0"/>
              <a:t>Using NLP Techniques to Predict Song Skips on Spotify based on Sequential user and Acoustic Data</a:t>
            </a:r>
            <a:endParaRPr lang="en-IN" sz="4400" b="1" dirty="0"/>
          </a:p>
        </p:txBody>
      </p:sp>
      <p:sp>
        <p:nvSpPr>
          <p:cNvPr id="5" name="TextBox 4"/>
          <p:cNvSpPr txBox="1"/>
          <p:nvPr/>
        </p:nvSpPr>
        <p:spPr>
          <a:xfrm>
            <a:off x="8422783" y="4984124"/>
            <a:ext cx="3284113" cy="523220"/>
          </a:xfrm>
          <a:prstGeom prst="rect">
            <a:avLst/>
          </a:prstGeom>
          <a:noFill/>
        </p:spPr>
        <p:txBody>
          <a:bodyPr wrap="square" rtlCol="0">
            <a:spAutoFit/>
          </a:bodyPr>
          <a:lstStyle/>
          <a:p>
            <a:pPr algn="r"/>
            <a:r>
              <a:rPr lang="en-US" sz="2800" b="1" dirty="0" smtClean="0"/>
              <a:t>Arbaaz Ali Jafri</a:t>
            </a:r>
            <a:endParaRPr lang="en-IN" sz="2800" b="1" dirty="0"/>
          </a:p>
        </p:txBody>
      </p:sp>
    </p:spTree>
    <p:extLst>
      <p:ext uri="{BB962C8B-B14F-4D97-AF65-F5344CB8AC3E}">
        <p14:creationId xmlns:p14="http://schemas.microsoft.com/office/powerpoint/2010/main" val="3800654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Introduction:</a:t>
            </a:r>
            <a:endParaRPr lang="en-IN" b="1" dirty="0">
              <a:solidFill>
                <a:schemeClr val="tx1"/>
              </a:solidFill>
            </a:endParaRPr>
          </a:p>
        </p:txBody>
      </p:sp>
      <p:sp>
        <p:nvSpPr>
          <p:cNvPr id="3" name="Content Placeholder 2"/>
          <p:cNvSpPr>
            <a:spLocks noGrp="1"/>
          </p:cNvSpPr>
          <p:nvPr>
            <p:ph idx="1"/>
          </p:nvPr>
        </p:nvSpPr>
        <p:spPr>
          <a:xfrm>
            <a:off x="677334" y="1542403"/>
            <a:ext cx="8596668" cy="3880773"/>
          </a:xfrm>
        </p:spPr>
        <p:txBody>
          <a:bodyPr/>
          <a:lstStyle/>
          <a:p>
            <a:r>
              <a:rPr lang="en-US" dirty="0" smtClean="0"/>
              <a:t>Music consumption habits have changed dramatically with </a:t>
            </a:r>
            <a:r>
              <a:rPr lang="en-US" dirty="0" err="1" smtClean="0"/>
              <a:t>th</a:t>
            </a:r>
            <a:r>
              <a:rPr lang="en-US" dirty="0" smtClean="0"/>
              <a:t> </a:t>
            </a:r>
            <a:r>
              <a:rPr lang="en-US" dirty="0" err="1" smtClean="0"/>
              <a:t>erise</a:t>
            </a:r>
            <a:r>
              <a:rPr lang="en-US" dirty="0" smtClean="0"/>
              <a:t> of streaming services like Spotify, Apple music, Amazon Music etc. The skip button plays a large role in the user’s experience, as they are free to abandon songs as they choose. Music providers are also incentivized to recommend songs that their users like in order to increase user experience and the time spent on the platform.</a:t>
            </a:r>
          </a:p>
          <a:p>
            <a:r>
              <a:rPr lang="en-US" dirty="0" smtClean="0"/>
              <a:t>Machine Learning in the context of music often uses recommendation system. </a:t>
            </a:r>
          </a:p>
          <a:p>
            <a:r>
              <a:rPr lang="en-US" dirty="0" smtClean="0"/>
              <a:t>In this project we will be using NLP techniques to predict song skips on Spotify based on sequential user and Acoustic Data.</a:t>
            </a:r>
            <a:endParaRPr lang="en-IN" dirty="0"/>
          </a:p>
        </p:txBody>
      </p:sp>
    </p:spTree>
    <p:extLst>
      <p:ext uri="{BB962C8B-B14F-4D97-AF65-F5344CB8AC3E}">
        <p14:creationId xmlns:p14="http://schemas.microsoft.com/office/powerpoint/2010/main" val="1172924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Dataset:</a:t>
            </a:r>
            <a:endParaRPr lang="en-IN" b="1" dirty="0">
              <a:solidFill>
                <a:schemeClr val="tx1"/>
              </a:solidFill>
            </a:endParaRPr>
          </a:p>
        </p:txBody>
      </p:sp>
      <p:sp>
        <p:nvSpPr>
          <p:cNvPr id="3" name="Content Placeholder 2"/>
          <p:cNvSpPr>
            <a:spLocks noGrp="1"/>
          </p:cNvSpPr>
          <p:nvPr>
            <p:ph idx="1"/>
          </p:nvPr>
        </p:nvSpPr>
        <p:spPr>
          <a:xfrm>
            <a:off x="677334" y="1465130"/>
            <a:ext cx="8596668" cy="3880773"/>
          </a:xfrm>
        </p:spPr>
        <p:txBody>
          <a:bodyPr/>
          <a:lstStyle/>
          <a:p>
            <a:r>
              <a:rPr lang="en-US" dirty="0" smtClean="0"/>
              <a:t>For this project we will be using Spotify web API to extract information for the songs along with all its features like artist, genre etc. using this we can collect the information and create a dataset.</a:t>
            </a:r>
          </a:p>
          <a:p>
            <a:r>
              <a:rPr lang="en-US" dirty="0" smtClean="0"/>
              <a:t>For another we can use Spotify Sequential skip prediction dataset which is mentioned in the Document.</a:t>
            </a:r>
            <a:endParaRPr lang="en-IN" dirty="0"/>
          </a:p>
        </p:txBody>
      </p:sp>
    </p:spTree>
    <p:extLst>
      <p:ext uri="{BB962C8B-B14F-4D97-AF65-F5344CB8AC3E}">
        <p14:creationId xmlns:p14="http://schemas.microsoft.com/office/powerpoint/2010/main" val="4070994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Features:</a:t>
            </a:r>
            <a:endParaRPr lang="en-IN" b="1" dirty="0">
              <a:solidFill>
                <a:schemeClr val="tx1"/>
              </a:solidFill>
            </a:endParaRPr>
          </a:p>
        </p:txBody>
      </p:sp>
      <p:sp>
        <p:nvSpPr>
          <p:cNvPr id="3" name="Content Placeholder 2"/>
          <p:cNvSpPr>
            <a:spLocks noGrp="1"/>
          </p:cNvSpPr>
          <p:nvPr>
            <p:ph idx="1"/>
          </p:nvPr>
        </p:nvSpPr>
        <p:spPr>
          <a:xfrm>
            <a:off x="677334" y="1270000"/>
            <a:ext cx="8596668" cy="3880773"/>
          </a:xfrm>
        </p:spPr>
        <p:txBody>
          <a:bodyPr/>
          <a:lstStyle/>
          <a:p>
            <a:r>
              <a:rPr lang="en-US" dirty="0" smtClean="0"/>
              <a:t>The Dataset consist of Acoustic features of the song and the User Behavior.</a:t>
            </a:r>
          </a:p>
          <a:p>
            <a:r>
              <a:rPr lang="en-US" dirty="0" smtClean="0"/>
              <a:t>Using NLP techniques we will be using these acoustic features to extract useful insights.</a:t>
            </a:r>
          </a:p>
          <a:p>
            <a:r>
              <a:rPr lang="en-US" dirty="0" smtClean="0"/>
              <a:t>We will be training the model based on the dataset containing Acoustic features and user behavior. And for testing the model will be provided with only Acoustic features.</a:t>
            </a:r>
          </a:p>
          <a:p>
            <a:r>
              <a:rPr lang="en-US" dirty="0" smtClean="0"/>
              <a:t>User Behavior will be our Target variable.</a:t>
            </a:r>
            <a:endParaRPr lang="en-IN" dirty="0"/>
          </a:p>
        </p:txBody>
      </p:sp>
    </p:spTree>
    <p:extLst>
      <p:ext uri="{BB962C8B-B14F-4D97-AF65-F5344CB8AC3E}">
        <p14:creationId xmlns:p14="http://schemas.microsoft.com/office/powerpoint/2010/main" val="3059536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Model Implementation:</a:t>
            </a:r>
            <a:endParaRPr lang="en-IN" b="1" dirty="0">
              <a:solidFill>
                <a:schemeClr val="tx1"/>
              </a:solidFill>
            </a:endParaRPr>
          </a:p>
        </p:txBody>
      </p:sp>
      <p:sp>
        <p:nvSpPr>
          <p:cNvPr id="3" name="Content Placeholder 2"/>
          <p:cNvSpPr>
            <a:spLocks noGrp="1"/>
          </p:cNvSpPr>
          <p:nvPr>
            <p:ph idx="1"/>
          </p:nvPr>
        </p:nvSpPr>
        <p:spPr>
          <a:xfrm>
            <a:off x="677334" y="1362099"/>
            <a:ext cx="8596668" cy="3880773"/>
          </a:xfrm>
        </p:spPr>
        <p:txBody>
          <a:bodyPr/>
          <a:lstStyle/>
          <a:p>
            <a:r>
              <a:rPr lang="en-US" dirty="0" smtClean="0"/>
              <a:t>For Model building first we will start with NLP techniques like Bag of words and NLTK performing on the Acoustic features of the song.</a:t>
            </a:r>
          </a:p>
          <a:p>
            <a:r>
              <a:rPr lang="en-US" dirty="0" smtClean="0"/>
              <a:t>After that data preprocessing will be done.</a:t>
            </a:r>
          </a:p>
          <a:p>
            <a:r>
              <a:rPr lang="en-US" dirty="0" smtClean="0"/>
              <a:t>For Preliminary Baseline we will be using Gradient Boosted Trees.</a:t>
            </a:r>
          </a:p>
          <a:p>
            <a:r>
              <a:rPr lang="en-US" dirty="0" smtClean="0"/>
              <a:t>For Recurrent Neural Baseline we will be using LSTM and Bi-LSTM.</a:t>
            </a:r>
          </a:p>
          <a:p>
            <a:r>
              <a:rPr lang="en-US" dirty="0" smtClean="0"/>
              <a:t>Transformer- Traditional NLP methods (To get rid of </a:t>
            </a:r>
          </a:p>
          <a:p>
            <a:r>
              <a:rPr lang="en-US" dirty="0"/>
              <a:t>Transformer- </a:t>
            </a:r>
            <a:r>
              <a:rPr lang="en-US" dirty="0" smtClean="0"/>
              <a:t>Feature Forcing Method (Encoder/Decoder).</a:t>
            </a:r>
            <a:endParaRPr lang="en-IN" dirty="0"/>
          </a:p>
          <a:p>
            <a:endParaRPr lang="en-IN" dirty="0"/>
          </a:p>
        </p:txBody>
      </p:sp>
    </p:spTree>
    <p:extLst>
      <p:ext uri="{BB962C8B-B14F-4D97-AF65-F5344CB8AC3E}">
        <p14:creationId xmlns:p14="http://schemas.microsoft.com/office/powerpoint/2010/main" val="613089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Model Evaluation:</a:t>
            </a:r>
            <a:endParaRPr lang="en-IN" b="1" dirty="0">
              <a:solidFill>
                <a:schemeClr val="tx1"/>
              </a:solidFill>
            </a:endParaRPr>
          </a:p>
        </p:txBody>
      </p:sp>
      <p:sp>
        <p:nvSpPr>
          <p:cNvPr id="3" name="Content Placeholder 2"/>
          <p:cNvSpPr>
            <a:spLocks noGrp="1"/>
          </p:cNvSpPr>
          <p:nvPr>
            <p:ph idx="1"/>
          </p:nvPr>
        </p:nvSpPr>
        <p:spPr>
          <a:xfrm>
            <a:off x="677334" y="1465130"/>
            <a:ext cx="8596668" cy="3880773"/>
          </a:xfrm>
        </p:spPr>
        <p:txBody>
          <a:bodyPr/>
          <a:lstStyle/>
          <a:p>
            <a:r>
              <a:rPr lang="en-US" dirty="0" smtClean="0"/>
              <a:t>Using evaluation metrics to evaluate model performance.</a:t>
            </a:r>
            <a:endParaRPr lang="en-IN" dirty="0"/>
          </a:p>
        </p:txBody>
      </p:sp>
      <p:sp>
        <p:nvSpPr>
          <p:cNvPr id="4" name="Title 1"/>
          <p:cNvSpPr txBox="1">
            <a:spLocks/>
          </p:cNvSpPr>
          <p:nvPr/>
        </p:nvSpPr>
        <p:spPr>
          <a:xfrm>
            <a:off x="677334" y="2462012"/>
            <a:ext cx="8596668" cy="82210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schemeClr val="tx1"/>
                </a:solidFill>
              </a:rPr>
              <a:t>Deployment:</a:t>
            </a:r>
            <a:endParaRPr lang="en-IN" b="1" dirty="0">
              <a:solidFill>
                <a:schemeClr val="tx1"/>
              </a:solidFill>
            </a:endParaRPr>
          </a:p>
        </p:txBody>
      </p:sp>
      <p:sp>
        <p:nvSpPr>
          <p:cNvPr id="7" name="TextBox 6"/>
          <p:cNvSpPr txBox="1"/>
          <p:nvPr/>
        </p:nvSpPr>
        <p:spPr>
          <a:xfrm>
            <a:off x="986427" y="3332632"/>
            <a:ext cx="7160653" cy="646331"/>
          </a:xfrm>
          <a:prstGeom prst="rect">
            <a:avLst/>
          </a:prstGeom>
          <a:noFill/>
        </p:spPr>
        <p:txBody>
          <a:bodyPr wrap="square" rtlCol="0">
            <a:spAutoFit/>
          </a:bodyPr>
          <a:lstStyle/>
          <a:p>
            <a:r>
              <a:rPr lang="en-US" dirty="0" smtClean="0"/>
              <a:t>Will be using python frameworks like </a:t>
            </a:r>
            <a:r>
              <a:rPr lang="en-US" dirty="0" err="1" smtClean="0"/>
              <a:t>Django</a:t>
            </a:r>
            <a:r>
              <a:rPr lang="en-US" dirty="0" smtClean="0"/>
              <a:t> or Flask for deployment of the project. </a:t>
            </a:r>
            <a:endParaRPr lang="en-IN" dirty="0"/>
          </a:p>
        </p:txBody>
      </p:sp>
    </p:spTree>
    <p:extLst>
      <p:ext uri="{BB962C8B-B14F-4D97-AF65-F5344CB8AC3E}">
        <p14:creationId xmlns:p14="http://schemas.microsoft.com/office/powerpoint/2010/main" val="205430672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50</TotalTime>
  <Words>357</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PowerPoint Presentation</vt:lpstr>
      <vt:lpstr>Introduction:</vt:lpstr>
      <vt:lpstr>Dataset:</vt:lpstr>
      <vt:lpstr>Features:</vt:lpstr>
      <vt:lpstr>Model Implementation:</vt:lpstr>
      <vt:lpstr>Model Evaluation: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arbaaz ali jafri</dc:creator>
  <cp:lastModifiedBy>arbaaz ali jafri</cp:lastModifiedBy>
  <cp:revision>6</cp:revision>
  <dcterms:created xsi:type="dcterms:W3CDTF">2021-10-04T14:42:55Z</dcterms:created>
  <dcterms:modified xsi:type="dcterms:W3CDTF">2021-10-04T15:33:32Z</dcterms:modified>
</cp:coreProperties>
</file>