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Neue Haas Grotesk Text Pro" panose="020B0504020202020204" pitchFamily="34" charset="0"/>
      <p:regular r:id="rId4"/>
      <p:bold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864"/>
            <a:ext cx="850392" cy="471963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23862" cy="51434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7" name="Rectangle 28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Picture 311">
            <a:extLst>
              <a:ext uri="{FF2B5EF4-FFF2-40B4-BE49-F238E27FC236}">
                <a16:creationId xmlns:a16="http://schemas.microsoft.com/office/drawing/2014/main" id="{2BB78055-CCA6-CC14-D86E-CEC7BAF8E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2" r="-1" b="11206"/>
          <a:stretch/>
        </p:blipFill>
        <p:spPr>
          <a:xfrm>
            <a:off x="2286" y="10"/>
            <a:ext cx="9141714" cy="5143490"/>
          </a:xfrm>
          <a:prstGeom prst="rect">
            <a:avLst/>
          </a:prstGeom>
        </p:spPr>
      </p:pic>
      <p:sp>
        <p:nvSpPr>
          <p:cNvPr id="289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3983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23863" y="341521"/>
            <a:ext cx="4800598" cy="116281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Summary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23863" y="1620012"/>
            <a:ext cx="4800598" cy="294461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u="sng"/>
              <a:t>Findings: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●</a:t>
            </a:r>
            <a:r>
              <a:rPr lang="en-US" sz="800">
                <a:sym typeface="Comic Sans MS"/>
              </a:rPr>
              <a:t> </a:t>
            </a:r>
            <a:r>
              <a:rPr lang="en-US" sz="800" b="1" i="1">
                <a:sym typeface="Comic Sans MS"/>
              </a:rPr>
              <a:t>Approximately 10% of customers have churned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Consumption data is highly skewed and must be treated before modelling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There are outliers present in the data and these must be treated before modelling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Price sensitivity has a low correlation with churn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Feature engineering will be vital, especially if we are to increase the predictive power of price sensitivity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u="sng"/>
              <a:t>Suggestions: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● </a:t>
            </a:r>
            <a:r>
              <a:rPr lang="en-US" sz="800" b="1" i="1">
                <a:sym typeface="Comic Sans MS"/>
              </a:rPr>
              <a:t>Competitor price data - perhaps a client is more likely to churn if a competitor has a good offer available?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Average Utilities prices across the country - if PowerCo’s prices are way above or below the country average, will a client be likely to churn?</a:t>
            </a:r>
          </a:p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 i="1">
                <a:sym typeface="Comic Sans MS"/>
              </a:rPr>
              <a:t>● Client feedback - a track record of any complaints, calls or feedback provided by the client to PowerCo might reveal if a client is likely to churn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364" y="423864"/>
            <a:ext cx="850392" cy="471963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364" y="-2"/>
            <a:ext cx="423863" cy="51434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41D3A"/>
      </a:dk2>
      <a:lt2>
        <a:srgbClr val="E8E8E2"/>
      </a:lt2>
      <a:accent1>
        <a:srgbClr val="3629E7"/>
      </a:accent1>
      <a:accent2>
        <a:srgbClr val="7417D5"/>
      </a:accent2>
      <a:accent3>
        <a:srgbClr val="D429E7"/>
      </a:accent3>
      <a:accent4>
        <a:srgbClr val="D51798"/>
      </a:accent4>
      <a:accent5>
        <a:srgbClr val="E7295B"/>
      </a:accent5>
      <a:accent6>
        <a:srgbClr val="D53417"/>
      </a:accent6>
      <a:hlink>
        <a:srgbClr val="838A2E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148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Neue Haas Grotesk Text Pro</vt:lpstr>
      <vt:lpstr>Arial</vt:lpstr>
      <vt:lpstr>InterweaveVTI</vt:lpstr>
      <vt:lpstr>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cp:lastModifiedBy>Arbaaz khan</cp:lastModifiedBy>
  <cp:revision>1</cp:revision>
  <dcterms:modified xsi:type="dcterms:W3CDTF">2023-11-21T10:48:09Z</dcterms:modified>
</cp:coreProperties>
</file>