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7" r:id="rId7"/>
    <p:sldId id="278" r:id="rId8"/>
  </p:sldIdLst>
  <p:sldSz cx="9144000" cy="5143500" type="screen16x9"/>
  <p:notesSz cx="6858000" cy="9144000"/>
  <p:embeddedFontLst>
    <p:embeddedFont>
      <p:font typeface="Muli" panose="02000503000000000000" pitchFamily="2" charset="0"/>
      <p:regular r:id="rId10"/>
      <p:bold r:id="rId11"/>
      <p:italic r:id="rId12"/>
      <p:boldItalic r:id="rId13"/>
    </p:embeddedFont>
    <p:embeddedFont>
      <p:font typeface="Poppins" panose="020B0604020202020204" charset="0"/>
      <p:regular r:id="rId14"/>
      <p:bold r:id="rId15"/>
      <p:italic r:id="rId16"/>
      <p:boldItalic r:id="rId17"/>
    </p:embeddedFont>
    <p:embeddedFont>
      <p:font typeface="Poppins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66AF4F-64FC-4570-B3A6-FFB3D6842CFE}">
  <a:tblStyle styleId="{0966AF4F-64FC-4570-B3A6-FFB3D6842C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445E5DD-07D6-4D46-AD06-BE83A6565B3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chemeClr val="accent5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4"/>
            <a:ext cx="5391000" cy="39517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Peak Merit </a:t>
            </a:r>
            <a:br>
              <a:rPr lang="en" dirty="0"/>
            </a:br>
            <a:r>
              <a:rPr lang="en" sz="4800" dirty="0">
                <a:solidFill>
                  <a:schemeClr val="bg2"/>
                </a:solidFill>
              </a:rPr>
              <a:t>an e-Learning app</a:t>
            </a:r>
            <a:br>
              <a:rPr lang="en" sz="4800" dirty="0">
                <a:solidFill>
                  <a:schemeClr val="bg2"/>
                </a:solidFill>
              </a:rPr>
            </a:br>
            <a:br>
              <a:rPr lang="en" sz="1800" dirty="0">
                <a:solidFill>
                  <a:schemeClr val="bg2"/>
                </a:solidFill>
              </a:rPr>
            </a:br>
            <a:br>
              <a:rPr lang="en" sz="1200" b="0" dirty="0">
                <a:solidFill>
                  <a:schemeClr val="bg2"/>
                </a:solidFill>
              </a:rPr>
            </a:br>
            <a:br>
              <a:rPr lang="en" sz="1200" b="0" dirty="0">
                <a:solidFill>
                  <a:schemeClr val="bg2"/>
                </a:solidFill>
              </a:rPr>
            </a:br>
            <a:br>
              <a:rPr lang="en" sz="1200" b="0" dirty="0">
                <a:solidFill>
                  <a:schemeClr val="bg2">
                    <a:lumMod val="75000"/>
                  </a:schemeClr>
                </a:solidFill>
              </a:rPr>
            </a:b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800" y="367062"/>
            <a:ext cx="4791300" cy="21070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detail</a:t>
            </a:r>
            <a:br>
              <a:rPr lang="en" dirty="0"/>
            </a:br>
            <a:r>
              <a:rPr lang="en" sz="2400" dirty="0"/>
              <a:t>.</a:t>
            </a:r>
            <a:br>
              <a:rPr lang="en" dirty="0"/>
            </a:br>
            <a:r>
              <a:rPr lang="en" dirty="0"/>
              <a:t> </a:t>
            </a:r>
            <a:r>
              <a:rPr lang="en" sz="2800" dirty="0">
                <a:solidFill>
                  <a:schemeClr val="accent6">
                    <a:lumMod val="75000"/>
                  </a:schemeClr>
                </a:solidFill>
              </a:rPr>
              <a:t>Team B3</a:t>
            </a:r>
            <a:endParaRPr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2474157"/>
            <a:ext cx="4538133" cy="14517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 b="1" dirty="0"/>
              <a:t>Mohit </a:t>
            </a:r>
            <a:r>
              <a:rPr lang="en-US" sz="2400" b="1" dirty="0" err="1"/>
              <a:t>Devadiga</a:t>
            </a:r>
            <a:r>
              <a:rPr lang="en-US" sz="2400" b="1" dirty="0"/>
              <a:t>   -	09</a:t>
            </a:r>
          </a:p>
          <a:p>
            <a:r>
              <a:rPr lang="en-US" sz="2400" b="1" dirty="0" err="1"/>
              <a:t>Arfat</a:t>
            </a:r>
            <a:r>
              <a:rPr lang="en-US" sz="2400" b="1" dirty="0"/>
              <a:t> Patel	    -	40</a:t>
            </a:r>
          </a:p>
          <a:p>
            <a:r>
              <a:rPr lang="en-US" sz="2400" b="1" dirty="0"/>
              <a:t>Arbaaz Shaikh	    -	52</a:t>
            </a:r>
          </a:p>
          <a:p>
            <a:pPr marL="88900" indent="0">
              <a:buNone/>
            </a:pPr>
            <a:endParaRPr lang="en-US" sz="2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01133" y="444500"/>
            <a:ext cx="4148667" cy="59266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01133" y="1303866"/>
            <a:ext cx="3970867" cy="29887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E-learning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is a medium for engaging learners in an online training course.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E-learning can exist in many forms, using different types of technologies and platforms.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499533"/>
            <a:ext cx="4972283" cy="42503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bg2"/>
                </a:solidFill>
              </a:rPr>
              <a:t>Problem Definition</a:t>
            </a:r>
            <a:endParaRPr lang="en-US" sz="1800" b="1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bg2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2"/>
              </a:buClr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 Boring Apps that are available currently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 Too Expensive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 Limited Access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 Consumes too much space and resources</a:t>
            </a:r>
          </a:p>
          <a:p>
            <a:pPr marL="285750" indent="-285750">
              <a:buClr>
                <a:schemeClr val="bg2"/>
              </a:buClr>
            </a:pPr>
            <a:endParaRPr lang="en-US" sz="1800" b="1" dirty="0">
              <a:solidFill>
                <a:schemeClr val="tx1">
                  <a:lumMod val="75000"/>
                </a:schemeClr>
              </a:solidFill>
            </a:endParaRPr>
          </a:p>
          <a:p>
            <a:pPr marL="571500" indent="-571500">
              <a:buClr>
                <a:schemeClr val="bg2"/>
              </a:buClr>
            </a:pPr>
            <a:endParaRPr lang="en-US" sz="1800" b="1" dirty="0">
              <a:solidFill>
                <a:schemeClr val="bg2"/>
              </a:solidFill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601133" y="431800"/>
            <a:ext cx="6300300" cy="8771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</a:t>
            </a: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40267" y="1521934"/>
            <a:ext cx="4695600" cy="32279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Best in segment User Experience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Wide range of options to choose from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Free content available too along with paid options</a:t>
            </a:r>
            <a:endParaRPr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Customizable learning bundles according to user’s requirement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30% faster than previous version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Fixed bugs (From previous version)</a:t>
            </a:r>
            <a:endParaRPr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380999" y="520959"/>
            <a:ext cx="5511801" cy="57124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</a:t>
            </a:r>
            <a:r>
              <a:rPr lang="en" dirty="0"/>
              <a:t>echnolgies used</a:t>
            </a:r>
            <a:endParaRPr dirty="0"/>
          </a:p>
        </p:txBody>
      </p:sp>
      <p:sp>
        <p:nvSpPr>
          <p:cNvPr id="157" name="Google Shape;157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EB59C-8B8D-4EB5-A465-D3991A074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04" y="1522914"/>
            <a:ext cx="1381670" cy="1415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8DF4D9-2812-4E59-9E56-77AB5D31C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561" y="1577452"/>
            <a:ext cx="2514462" cy="1306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47F0CC-4779-4999-A90D-A04C85E8E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465" y="1689746"/>
            <a:ext cx="1081617" cy="10816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2F65F7-5412-4C0A-B063-D16D9174B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90" y="3138482"/>
            <a:ext cx="1376502" cy="16131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1107D2-8DF0-4655-B44B-1C98443EB8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8792" y="3136709"/>
            <a:ext cx="2581028" cy="16131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25" name="Google Shape;325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b="1" dirty="0"/>
              <a:t>Any questions or feedbacks?</a:t>
            </a:r>
            <a:endParaRPr sz="3200" b="1"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</TotalTime>
  <Words>146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Muli</vt:lpstr>
      <vt:lpstr>Poppins Light</vt:lpstr>
      <vt:lpstr>Poppins</vt:lpstr>
      <vt:lpstr>Gower template</vt:lpstr>
      <vt:lpstr>Peak Merit  an e-Learning app     </vt:lpstr>
      <vt:lpstr>Group detail .  Team B3</vt:lpstr>
      <vt:lpstr>Introduction</vt:lpstr>
      <vt:lpstr>PowerPoint Presentation</vt:lpstr>
      <vt:lpstr>scope</vt:lpstr>
      <vt:lpstr>Technolgies used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Peak Merit  an e-Learning app</dc:title>
  <dc:creator>Patel</dc:creator>
  <cp:lastModifiedBy>Patel</cp:lastModifiedBy>
  <cp:revision>21</cp:revision>
  <dcterms:modified xsi:type="dcterms:W3CDTF">2021-08-31T21:16:26Z</dcterms:modified>
</cp:coreProperties>
</file>