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1009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1762" y="946257"/>
            <a:ext cx="6808474" cy="83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53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24" y="3681465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05" y="0"/>
                </a:moveTo>
                <a:lnTo>
                  <a:pt x="0" y="3176534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5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2043070" y="0"/>
                </a:moveTo>
                <a:lnTo>
                  <a:pt x="0" y="6858000"/>
                </a:lnTo>
                <a:lnTo>
                  <a:pt x="3007370" y="6858000"/>
                </a:lnTo>
                <a:lnTo>
                  <a:pt x="3007370" y="0"/>
                </a:lnTo>
                <a:lnTo>
                  <a:pt x="204307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3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0" y="0"/>
                </a:moveTo>
                <a:lnTo>
                  <a:pt x="1207918" y="6858000"/>
                </a:lnTo>
                <a:lnTo>
                  <a:pt x="2587016" y="6858000"/>
                </a:lnTo>
                <a:lnTo>
                  <a:pt x="2587016" y="0"/>
                </a:lnTo>
                <a:lnTo>
                  <a:pt x="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85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14" y="0"/>
                </a:moveTo>
                <a:lnTo>
                  <a:pt x="0" y="3809999"/>
                </a:lnTo>
                <a:lnTo>
                  <a:pt x="3259714" y="3809999"/>
                </a:lnTo>
                <a:lnTo>
                  <a:pt x="3259714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5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0" y="0"/>
                </a:moveTo>
                <a:lnTo>
                  <a:pt x="2467740" y="6858000"/>
                </a:lnTo>
                <a:lnTo>
                  <a:pt x="2851270" y="6858000"/>
                </a:lnTo>
                <a:lnTo>
                  <a:pt x="2851270" y="0"/>
                </a:lnTo>
                <a:lnTo>
                  <a:pt x="0" y="0"/>
                </a:lnTo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64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018415" y="0"/>
                </a:moveTo>
                <a:lnTo>
                  <a:pt x="0" y="6858000"/>
                </a:lnTo>
                <a:lnTo>
                  <a:pt x="1290065" y="6858000"/>
                </a:lnTo>
                <a:lnTo>
                  <a:pt x="1290065" y="0"/>
                </a:lnTo>
                <a:lnTo>
                  <a:pt x="1018415" y="0"/>
                </a:lnTo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401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0" y="0"/>
                </a:moveTo>
                <a:lnTo>
                  <a:pt x="1107976" y="6858000"/>
                </a:lnTo>
                <a:lnTo>
                  <a:pt x="1248428" y="6858000"/>
                </a:lnTo>
                <a:lnTo>
                  <a:pt x="1248428" y="0"/>
                </a:lnTo>
                <a:lnTo>
                  <a:pt x="0" y="0"/>
                </a:lnTo>
              </a:path>
            </a:pathLst>
          </a:custGeom>
          <a:solidFill>
            <a:srgbClr val="226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3" y="3589904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26" y="0"/>
                </a:moveTo>
                <a:lnTo>
                  <a:pt x="0" y="3268096"/>
                </a:lnTo>
                <a:lnTo>
                  <a:pt x="1817126" y="3268096"/>
                </a:lnTo>
                <a:lnTo>
                  <a:pt x="1817126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4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5"/>
                </a:lnTo>
                <a:lnTo>
                  <a:pt x="448735" y="2844795"/>
                </a:lnTo>
                <a:lnTo>
                  <a:pt x="0" y="0"/>
                </a:lnTo>
                <a:close/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348995"/>
            <a:ext cx="10139172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53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24" y="3681465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05" y="0"/>
                </a:moveTo>
                <a:lnTo>
                  <a:pt x="0" y="3176534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5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2043070" y="0"/>
                </a:moveTo>
                <a:lnTo>
                  <a:pt x="0" y="6858000"/>
                </a:lnTo>
                <a:lnTo>
                  <a:pt x="3007370" y="6858000"/>
                </a:lnTo>
                <a:lnTo>
                  <a:pt x="3007370" y="0"/>
                </a:lnTo>
                <a:lnTo>
                  <a:pt x="204307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3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0" y="0"/>
                </a:moveTo>
                <a:lnTo>
                  <a:pt x="1207918" y="6858000"/>
                </a:lnTo>
                <a:lnTo>
                  <a:pt x="2587016" y="6858000"/>
                </a:lnTo>
                <a:lnTo>
                  <a:pt x="2587016" y="0"/>
                </a:lnTo>
                <a:lnTo>
                  <a:pt x="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85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14" y="0"/>
                </a:moveTo>
                <a:lnTo>
                  <a:pt x="0" y="3809999"/>
                </a:lnTo>
                <a:lnTo>
                  <a:pt x="3259714" y="3809999"/>
                </a:lnTo>
                <a:lnTo>
                  <a:pt x="3259714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5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0" y="0"/>
                </a:moveTo>
                <a:lnTo>
                  <a:pt x="2467740" y="6858000"/>
                </a:lnTo>
                <a:lnTo>
                  <a:pt x="2851270" y="6858000"/>
                </a:lnTo>
                <a:lnTo>
                  <a:pt x="2851270" y="0"/>
                </a:lnTo>
                <a:lnTo>
                  <a:pt x="0" y="0"/>
                </a:lnTo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64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018415" y="0"/>
                </a:moveTo>
                <a:lnTo>
                  <a:pt x="0" y="6858000"/>
                </a:lnTo>
                <a:lnTo>
                  <a:pt x="1290065" y="6858000"/>
                </a:lnTo>
                <a:lnTo>
                  <a:pt x="1290065" y="0"/>
                </a:lnTo>
                <a:lnTo>
                  <a:pt x="1018415" y="0"/>
                </a:lnTo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401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0" y="0"/>
                </a:moveTo>
                <a:lnTo>
                  <a:pt x="1107976" y="6858000"/>
                </a:lnTo>
                <a:lnTo>
                  <a:pt x="1248428" y="6858000"/>
                </a:lnTo>
                <a:lnTo>
                  <a:pt x="1248428" y="0"/>
                </a:lnTo>
                <a:lnTo>
                  <a:pt x="0" y="0"/>
                </a:lnTo>
              </a:path>
            </a:pathLst>
          </a:custGeom>
          <a:solidFill>
            <a:srgbClr val="226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3" y="3589904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26" y="0"/>
                </a:moveTo>
                <a:lnTo>
                  <a:pt x="0" y="3268096"/>
                </a:lnTo>
                <a:lnTo>
                  <a:pt x="1817126" y="3268096"/>
                </a:lnTo>
                <a:lnTo>
                  <a:pt x="1817126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4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5"/>
                </a:lnTo>
                <a:lnTo>
                  <a:pt x="448735" y="2844795"/>
                </a:lnTo>
                <a:lnTo>
                  <a:pt x="0" y="0"/>
                </a:lnTo>
                <a:close/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60647" y="547116"/>
            <a:ext cx="5134356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53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24" y="3681465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05" y="0"/>
                </a:moveTo>
                <a:lnTo>
                  <a:pt x="0" y="3176534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5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2043070" y="0"/>
                </a:moveTo>
                <a:lnTo>
                  <a:pt x="0" y="6858000"/>
                </a:lnTo>
                <a:lnTo>
                  <a:pt x="3007370" y="6858000"/>
                </a:lnTo>
                <a:lnTo>
                  <a:pt x="3007370" y="0"/>
                </a:lnTo>
                <a:lnTo>
                  <a:pt x="204307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3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0" y="0"/>
                </a:moveTo>
                <a:lnTo>
                  <a:pt x="1207918" y="6858000"/>
                </a:lnTo>
                <a:lnTo>
                  <a:pt x="2587016" y="6858000"/>
                </a:lnTo>
                <a:lnTo>
                  <a:pt x="2587016" y="0"/>
                </a:lnTo>
                <a:lnTo>
                  <a:pt x="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85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14" y="0"/>
                </a:moveTo>
                <a:lnTo>
                  <a:pt x="0" y="3809999"/>
                </a:lnTo>
                <a:lnTo>
                  <a:pt x="3259714" y="3809999"/>
                </a:lnTo>
                <a:lnTo>
                  <a:pt x="3259714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5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0" y="0"/>
                </a:moveTo>
                <a:lnTo>
                  <a:pt x="2467740" y="6858000"/>
                </a:lnTo>
                <a:lnTo>
                  <a:pt x="2851270" y="6858000"/>
                </a:lnTo>
                <a:lnTo>
                  <a:pt x="2851270" y="0"/>
                </a:lnTo>
                <a:lnTo>
                  <a:pt x="0" y="0"/>
                </a:lnTo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64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018415" y="0"/>
                </a:moveTo>
                <a:lnTo>
                  <a:pt x="0" y="6858000"/>
                </a:lnTo>
                <a:lnTo>
                  <a:pt x="1290065" y="6858000"/>
                </a:lnTo>
                <a:lnTo>
                  <a:pt x="1290065" y="0"/>
                </a:lnTo>
                <a:lnTo>
                  <a:pt x="1018415" y="0"/>
                </a:lnTo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401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0" y="0"/>
                </a:moveTo>
                <a:lnTo>
                  <a:pt x="1107976" y="6858000"/>
                </a:lnTo>
                <a:lnTo>
                  <a:pt x="1248428" y="6858000"/>
                </a:lnTo>
                <a:lnTo>
                  <a:pt x="1248428" y="0"/>
                </a:lnTo>
                <a:lnTo>
                  <a:pt x="0" y="0"/>
                </a:lnTo>
              </a:path>
            </a:pathLst>
          </a:custGeom>
          <a:solidFill>
            <a:srgbClr val="226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3" y="3589904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26" y="0"/>
                </a:moveTo>
                <a:lnTo>
                  <a:pt x="0" y="3268096"/>
                </a:lnTo>
                <a:lnTo>
                  <a:pt x="1817126" y="3268096"/>
                </a:lnTo>
                <a:lnTo>
                  <a:pt x="1817126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4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5"/>
                </a:lnTo>
                <a:lnTo>
                  <a:pt x="448735" y="2844795"/>
                </a:lnTo>
                <a:lnTo>
                  <a:pt x="0" y="0"/>
                </a:lnTo>
                <a:close/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3724" y="946257"/>
            <a:ext cx="4464551" cy="83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513" y="2653658"/>
            <a:ext cx="9764972" cy="148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kipedia.org/wiki/Hacking" TargetMode="External"/><Relationship Id="rId4" Type="http://schemas.openxmlformats.org/officeDocument/2006/relationships/hyperlink" Target="http://www.wikipedia.org/wiki/Hacke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>
                <a:moveTo>
                  <a:pt x="65017" y="0"/>
                </a:moveTo>
                <a:lnTo>
                  <a:pt x="0" y="640"/>
                </a:lnTo>
                <a:lnTo>
                  <a:pt x="0" y="5690211"/>
                </a:lnTo>
                <a:lnTo>
                  <a:pt x="863595" y="9022"/>
                </a:lnTo>
                <a:lnTo>
                  <a:pt x="863595" y="0"/>
                </a:lnTo>
                <a:lnTo>
                  <a:pt x="65017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0953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5324" y="3681465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05" y="0"/>
                </a:moveTo>
                <a:lnTo>
                  <a:pt x="0" y="3176534"/>
                </a:lnTo>
              </a:path>
            </a:pathLst>
          </a:custGeom>
          <a:ln w="12700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145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2043070" y="0"/>
                </a:moveTo>
                <a:lnTo>
                  <a:pt x="0" y="6858000"/>
                </a:lnTo>
                <a:lnTo>
                  <a:pt x="3007370" y="6858000"/>
                </a:lnTo>
                <a:lnTo>
                  <a:pt x="3007370" y="0"/>
                </a:lnTo>
                <a:lnTo>
                  <a:pt x="204307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983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0" y="0"/>
                </a:moveTo>
                <a:lnTo>
                  <a:pt x="1207918" y="6858000"/>
                </a:lnTo>
                <a:lnTo>
                  <a:pt x="2587016" y="6858000"/>
                </a:lnTo>
                <a:lnTo>
                  <a:pt x="2587016" y="0"/>
                </a:lnTo>
                <a:lnTo>
                  <a:pt x="0" y="0"/>
                </a:lnTo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2285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14" y="0"/>
                </a:moveTo>
                <a:lnTo>
                  <a:pt x="0" y="3809999"/>
                </a:lnTo>
                <a:lnTo>
                  <a:pt x="3259714" y="3809999"/>
                </a:lnTo>
                <a:lnTo>
                  <a:pt x="3259714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755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0" y="0"/>
                </a:moveTo>
                <a:lnTo>
                  <a:pt x="2467740" y="6858000"/>
                </a:lnTo>
                <a:lnTo>
                  <a:pt x="2851270" y="6858000"/>
                </a:lnTo>
                <a:lnTo>
                  <a:pt x="2851270" y="0"/>
                </a:lnTo>
                <a:lnTo>
                  <a:pt x="0" y="0"/>
                </a:lnTo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98764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018415" y="0"/>
                </a:moveTo>
                <a:lnTo>
                  <a:pt x="0" y="6858000"/>
                </a:lnTo>
                <a:lnTo>
                  <a:pt x="1290065" y="6858000"/>
                </a:lnTo>
                <a:lnTo>
                  <a:pt x="1290065" y="0"/>
                </a:lnTo>
                <a:lnTo>
                  <a:pt x="1018415" y="0"/>
                </a:lnTo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0401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0" y="0"/>
                </a:moveTo>
                <a:lnTo>
                  <a:pt x="1107976" y="6858000"/>
                </a:lnTo>
                <a:lnTo>
                  <a:pt x="1248428" y="6858000"/>
                </a:lnTo>
                <a:lnTo>
                  <a:pt x="1248428" y="0"/>
                </a:lnTo>
                <a:lnTo>
                  <a:pt x="0" y="0"/>
                </a:lnTo>
              </a:path>
            </a:pathLst>
          </a:custGeom>
          <a:solidFill>
            <a:srgbClr val="226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1703" y="3589904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26" y="0"/>
                </a:moveTo>
                <a:lnTo>
                  <a:pt x="0" y="3268096"/>
                </a:lnTo>
                <a:lnTo>
                  <a:pt x="1817126" y="3268096"/>
                </a:lnTo>
                <a:lnTo>
                  <a:pt x="1817126" y="0"/>
                </a:lnTo>
                <a:close/>
              </a:path>
            </a:pathLst>
          </a:custGeom>
          <a:solidFill>
            <a:srgbClr val="16A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568" y="344424"/>
            <a:ext cx="939546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84935" y="1231189"/>
            <a:ext cx="701675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70"/>
              </a:lnSpc>
            </a:pPr>
            <a:r>
              <a:rPr sz="15000" b="1" spc="-75" dirty="0">
                <a:solidFill>
                  <a:srgbClr val="00AFF0"/>
                </a:solidFill>
                <a:latin typeface="Trebuchet MS"/>
                <a:cs typeface="Trebuchet MS"/>
              </a:rPr>
              <a:t>Hacking</a:t>
            </a:r>
            <a:endParaRPr sz="1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6104" y="387095"/>
            <a:ext cx="7776972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9788" y="787126"/>
            <a:ext cx="6466205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12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ebsite</a:t>
            </a:r>
            <a:r>
              <a:rPr sz="6600" b="1" spc="2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Hac</a:t>
            </a:r>
            <a:r>
              <a:rPr sz="6600" b="1" spc="-65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11880"/>
            <a:ext cx="10443210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850" spc="19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Hack</a:t>
            </a:r>
            <a:r>
              <a:rPr sz="3600" spc="1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websit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6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me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6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takin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6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cont</a:t>
            </a:r>
            <a:r>
              <a:rPr sz="36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600" spc="-15" dirty="0">
                <a:solidFill>
                  <a:srgbClr val="3F3F3F"/>
                </a:solidFill>
                <a:latin typeface="Trebuchet MS"/>
                <a:cs typeface="Trebuchet MS"/>
              </a:rPr>
              <a:t>ol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F3F3F"/>
                </a:solidFill>
                <a:latin typeface="Trebuchet MS"/>
                <a:cs typeface="Trebuchet MS"/>
              </a:rPr>
              <a:t>from</a:t>
            </a:r>
            <a:r>
              <a:rPr sz="36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36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websit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6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owner</a:t>
            </a:r>
            <a:r>
              <a:rPr sz="36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60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pe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600" spc="-20" dirty="0">
                <a:solidFill>
                  <a:srgbClr val="3F3F3F"/>
                </a:solidFill>
                <a:latin typeface="Trebuchet MS"/>
                <a:cs typeface="Trebuchet MS"/>
              </a:rPr>
              <a:t>son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6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6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36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website.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472" y="547116"/>
            <a:ext cx="772668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7865"/>
              </a:lnSpc>
            </a:pPr>
            <a:r>
              <a:rPr spc="-10" dirty="0"/>
              <a:t>Networ</a:t>
            </a:r>
            <a:r>
              <a:rPr dirty="0"/>
              <a:t>k</a:t>
            </a:r>
            <a:r>
              <a:rPr spc="345" dirty="0">
                <a:latin typeface="Times New Roman"/>
                <a:cs typeface="Times New Roman"/>
              </a:rPr>
              <a:t> </a:t>
            </a:r>
            <a:r>
              <a:rPr spc="-40" dirty="0"/>
              <a:t>Hac</a:t>
            </a:r>
            <a:r>
              <a:rPr spc="-65" dirty="0"/>
              <a:t>k</a:t>
            </a:r>
            <a:r>
              <a:rPr spc="-5" dirty="0"/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2146563"/>
            <a:ext cx="10460990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422275" algn="l"/>
              </a:tabLst>
            </a:pPr>
            <a:r>
              <a:rPr sz="145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450" spc="-15" dirty="0">
                <a:solidFill>
                  <a:srgbClr val="5FCBEF"/>
                </a:solidFill>
                <a:latin typeface="Times New Roman"/>
                <a:cs typeface="Times New Roman"/>
              </a:rPr>
              <a:t>		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Networ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32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Hackin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generally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mean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gathering</a:t>
            </a:r>
            <a:r>
              <a:rPr sz="3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informatio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abou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domai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usin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tool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like</a:t>
            </a:r>
            <a:r>
              <a:rPr sz="32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4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el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et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Ns</a:t>
            </a:r>
            <a:r>
              <a:rPr sz="32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look</a:t>
            </a:r>
            <a:r>
              <a:rPr sz="32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3200" spc="-62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, </a:t>
            </a:r>
            <a:r>
              <a:rPr sz="3200" spc="-15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ing,</a:t>
            </a:r>
            <a:r>
              <a:rPr sz="3200" spc="-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3200" spc="-35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racert,</a:t>
            </a:r>
            <a:r>
              <a:rPr sz="32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Netstat,</a:t>
            </a:r>
            <a:r>
              <a:rPr sz="32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etc… over the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ne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work.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0"/>
            <a:ext cx="12191997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400811"/>
            <a:ext cx="7336535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5528" y="800200"/>
            <a:ext cx="603504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Ethical</a:t>
            </a:r>
            <a:r>
              <a:rPr sz="6600" b="1" spc="3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0" dirty="0">
                <a:solidFill>
                  <a:srgbClr val="006FC0"/>
                </a:solidFill>
                <a:latin typeface="Trebuchet MS"/>
                <a:cs typeface="Trebuchet MS"/>
              </a:rPr>
              <a:t>Hacking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030731"/>
            <a:ext cx="10520045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550" spc="-19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Ethical</a:t>
            </a:r>
            <a:r>
              <a:rPr sz="32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hackin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wher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rson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hack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find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ts val="3815"/>
              </a:lnSpc>
            </a:pP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weakn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sses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2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usuall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32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patche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hem.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5392" y="504444"/>
            <a:ext cx="6800087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7806" y="904721"/>
            <a:ext cx="549656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Email</a:t>
            </a:r>
            <a:r>
              <a:rPr sz="6600" b="1" spc="3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0" dirty="0">
                <a:solidFill>
                  <a:srgbClr val="006FC0"/>
                </a:solidFill>
                <a:latin typeface="Trebuchet MS"/>
                <a:cs typeface="Trebuchet MS"/>
              </a:rPr>
              <a:t>Hacking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283559"/>
            <a:ext cx="1079754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920" indent="-617220">
              <a:lnSpc>
                <a:spcPct val="100000"/>
              </a:lnSpc>
              <a:buClr>
                <a:srgbClr val="5FCBEF"/>
              </a:buClr>
              <a:buSzPct val="79166"/>
              <a:buFont typeface="Wingdings"/>
              <a:buChar char=""/>
              <a:tabLst>
                <a:tab pos="630555" algn="l"/>
              </a:tabLst>
            </a:pP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Ema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600" spc="-1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3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3600" spc="1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kin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6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6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6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illic</a:t>
            </a:r>
            <a:r>
              <a:rPr sz="3600" spc="1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600" spc="-15" dirty="0">
                <a:solidFill>
                  <a:srgbClr val="3F3F3F"/>
                </a:solidFill>
                <a:latin typeface="Trebuchet MS"/>
                <a:cs typeface="Trebuchet MS"/>
              </a:rPr>
              <a:t>ss</a:t>
            </a:r>
            <a:r>
              <a:rPr sz="36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60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emai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count</a:t>
            </a:r>
            <a:endParaRPr sz="3600">
              <a:latin typeface="Trebuchet MS"/>
              <a:cs typeface="Trebuchet MS"/>
            </a:endParaRPr>
          </a:p>
          <a:p>
            <a:pPr marL="355600">
              <a:lnSpc>
                <a:spcPts val="4290"/>
              </a:lnSpc>
            </a:pPr>
            <a:r>
              <a:rPr sz="3600" spc="-20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36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emai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36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corr</a:t>
            </a:r>
            <a:r>
              <a:rPr sz="3600" spc="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sp</a:t>
            </a:r>
            <a:r>
              <a:rPr sz="36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</a:rPr>
              <a:t>ndenc</a:t>
            </a:r>
            <a:r>
              <a:rPr sz="3600" spc="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6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5727" y="547116"/>
            <a:ext cx="467868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72784" y="661416"/>
            <a:ext cx="3718560" cy="12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7865"/>
              </a:lnSpc>
            </a:pPr>
            <a:r>
              <a:rPr spc="-310" dirty="0"/>
              <a:t>P</a:t>
            </a:r>
            <a:r>
              <a:rPr spc="-40" dirty="0"/>
              <a:t>assword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z="5900" dirty="0"/>
              <a:t>Hacking</a:t>
            </a:r>
            <a:endParaRPr sz="5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314195"/>
            <a:ext cx="1010856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14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asswor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Hackin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13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asswor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crackin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proces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3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recover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secret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password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rom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dat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2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tha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stored</a:t>
            </a:r>
            <a:r>
              <a:rPr sz="32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transmitte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compute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system.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5115" y="160020"/>
            <a:ext cx="4977384" cy="1450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44521" y="582623"/>
            <a:ext cx="382777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dirty="0">
                <a:solidFill>
                  <a:srgbClr val="006FC0"/>
                </a:solidFill>
                <a:latin typeface="Trebuchet MS"/>
                <a:cs typeface="Trebuchet MS"/>
              </a:rPr>
              <a:t>Contents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86568"/>
            <a:ext cx="4332605" cy="473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Histor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20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  <a:tab pos="1093470" algn="l"/>
                <a:tab pos="14217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Wha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ng?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  <a:tab pos="997585" algn="l"/>
                <a:tab pos="1324610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Hacker?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hacker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tory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  <a:tab pos="986155" algn="l"/>
                <a:tab pos="1416050" algn="l"/>
                <a:tab pos="246189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Hacker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hack?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  <a:tab pos="1132840" algn="l"/>
                <a:tab pos="1515110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229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ype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Ho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give</a:t>
            </a:r>
            <a:r>
              <a:rPr sz="20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sword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Wha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sho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ul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Ho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sec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ur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our</a:t>
            </a:r>
            <a:r>
              <a:rPr sz="20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Adva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ag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Dis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dvant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Hack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Con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lusi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sz="1600" spc="-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600" spc="-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000" spc="-9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eferences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19" y="155447"/>
            <a:ext cx="3640835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4676" y="155447"/>
            <a:ext cx="4146804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2423" y="155447"/>
            <a:ext cx="4154424" cy="133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6579" y="555343"/>
            <a:ext cx="923036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Onli</a:t>
            </a:r>
            <a:r>
              <a:rPr sz="6600" b="1" spc="15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6600" b="1" spc="3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Bankin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6600" b="1" spc="3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Hacking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919344"/>
            <a:ext cx="10575925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FCBEF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Online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bankin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Hackin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Una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thorized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ac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essin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ban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ac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oun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itho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knowi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pass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ord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itho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permis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ion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cc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unt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holde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now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Online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bankin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king.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3348" y="338327"/>
            <a:ext cx="4425695" cy="1193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2284" y="338327"/>
            <a:ext cx="3718560" cy="1193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2168" y="694514"/>
            <a:ext cx="6456680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30"/>
              </a:lnSpc>
            </a:pPr>
            <a:r>
              <a:rPr sz="5900" b="1" dirty="0">
                <a:solidFill>
                  <a:srgbClr val="006FC0"/>
                </a:solidFill>
                <a:latin typeface="Trebuchet MS"/>
                <a:cs typeface="Trebuchet MS"/>
              </a:rPr>
              <a:t>Computer</a:t>
            </a:r>
            <a:r>
              <a:rPr sz="5900" b="1" spc="2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5900" b="1" dirty="0">
                <a:solidFill>
                  <a:srgbClr val="006FC0"/>
                </a:solidFill>
                <a:latin typeface="Trebuchet MS"/>
                <a:cs typeface="Trebuchet MS"/>
              </a:rPr>
              <a:t>Hacking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056639"/>
            <a:ext cx="1043495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FCBEF"/>
              </a:buClr>
              <a:buSzPct val="79687"/>
              <a:buFont typeface="Wingdings"/>
              <a:buChar char=""/>
              <a:tabLst>
                <a:tab pos="476884" algn="l"/>
              </a:tabLst>
            </a:pP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Comp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Hackin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files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comput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are</a:t>
            </a:r>
            <a:r>
              <a:rPr sz="32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view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ed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32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creat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edit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withou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authorization.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1815"/>
            <a:ext cx="121920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452346"/>
            <a:ext cx="1166876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6600" b="1" spc="3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should</a:t>
            </a:r>
            <a:r>
              <a:rPr sz="6600" b="1" spc="3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after</a:t>
            </a:r>
            <a:r>
              <a:rPr sz="6600" b="1" spc="3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hacked?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3" y="1893080"/>
            <a:ext cx="4939030" cy="424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buClr>
                <a:srgbClr val="5FCBEF"/>
              </a:buClr>
              <a:buSzPct val="50000"/>
              <a:buFont typeface="Wingdings"/>
              <a:buChar char=""/>
              <a:tabLst>
                <a:tab pos="407670" algn="l"/>
              </a:tabLst>
            </a:pP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Shut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dow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2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endParaRPr sz="2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838200" algn="l"/>
              </a:tabLst>
            </a:pPr>
            <a:r>
              <a:rPr sz="1750" spc="190" dirty="0">
                <a:solidFill>
                  <a:srgbClr val="5FCBEF"/>
                </a:solidFill>
                <a:latin typeface="Century Gothic"/>
                <a:cs typeface="Century Gothic"/>
              </a:rPr>
              <a:t>–	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ur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off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100">
              <a:latin typeface="Times New Roman"/>
              <a:cs typeface="Times New Roman"/>
            </a:endParaRPr>
          </a:p>
          <a:p>
            <a:pPr marL="437515" indent="-424815">
              <a:lnSpc>
                <a:spcPct val="100000"/>
              </a:lnSpc>
              <a:buClr>
                <a:srgbClr val="5FCBEF"/>
              </a:buClr>
              <a:buSzPct val="79545"/>
              <a:buFont typeface="Wingdings"/>
              <a:buChar char=""/>
              <a:tabLst>
                <a:tab pos="438150" algn="l"/>
              </a:tabLst>
            </a:pP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Separate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2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r>
              <a:rPr sz="22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rom</a:t>
            </a:r>
            <a:r>
              <a:rPr sz="22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network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CBEF"/>
              </a:buClr>
              <a:buFont typeface="Wingdings"/>
              <a:buChar char=""/>
            </a:pPr>
            <a:endParaRPr sz="3100">
              <a:latin typeface="Times New Roman"/>
              <a:cs typeface="Times New Roman"/>
            </a:endParaRPr>
          </a:p>
          <a:p>
            <a:pPr marL="437515" indent="-424815">
              <a:lnSpc>
                <a:spcPct val="100000"/>
              </a:lnSpc>
              <a:buClr>
                <a:srgbClr val="5FCBEF"/>
              </a:buClr>
              <a:buSzPct val="79545"/>
              <a:buFont typeface="Wingdings"/>
              <a:buChar char=""/>
              <a:tabLst>
                <a:tab pos="438150" algn="l"/>
              </a:tabLst>
            </a:pPr>
            <a:r>
              <a:rPr sz="2200" spc="-9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estore</a:t>
            </a:r>
            <a:r>
              <a:rPr sz="22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2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2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200" spc="-25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stem</a:t>
            </a:r>
            <a:r>
              <a:rPr sz="22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wit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2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2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backup</a:t>
            </a:r>
            <a:endParaRPr sz="2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838200" algn="l"/>
              </a:tabLst>
            </a:pPr>
            <a:r>
              <a:rPr sz="1750" spc="190" dirty="0">
                <a:solidFill>
                  <a:srgbClr val="5FCBEF"/>
                </a:solidFill>
                <a:latin typeface="Century Gothic"/>
                <a:cs typeface="Century Gothic"/>
              </a:rPr>
              <a:t>–	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reinst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al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al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2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programs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1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5FCBEF"/>
              </a:buClr>
              <a:buSzPct val="79545"/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200" spc="-2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nne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ct</a:t>
            </a:r>
            <a:r>
              <a:rPr sz="22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r>
              <a:rPr sz="22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twork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CBEF"/>
              </a:buClr>
              <a:buFont typeface="Wingdings"/>
              <a:buChar char=""/>
            </a:pPr>
            <a:endParaRPr sz="3100">
              <a:latin typeface="Times New Roman"/>
              <a:cs typeface="Times New Roman"/>
            </a:endParaRPr>
          </a:p>
          <a:p>
            <a:pPr marL="437515" indent="-424815">
              <a:lnSpc>
                <a:spcPct val="100000"/>
              </a:lnSpc>
              <a:buClr>
                <a:srgbClr val="5FCBEF"/>
              </a:buClr>
              <a:buSzPct val="79545"/>
              <a:buFont typeface="Wingdings"/>
              <a:buChar char=""/>
              <a:tabLst>
                <a:tab pos="438150" algn="l"/>
              </a:tabLst>
            </a:pP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2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ca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good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cal</a:t>
            </a:r>
            <a:r>
              <a:rPr sz="22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2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F3F3F"/>
                </a:solidFill>
                <a:latin typeface="Trebuchet MS"/>
                <a:cs typeface="Trebuchet MS"/>
              </a:rPr>
              <a:t>police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1291"/>
            <a:ext cx="12192000" cy="1136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757462"/>
            <a:ext cx="11577955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b="1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5600" b="1" spc="2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5600" b="1" spc="-1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5600" b="1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5600" b="1" spc="2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5600" b="1" dirty="0">
                <a:solidFill>
                  <a:srgbClr val="006FC0"/>
                </a:solidFill>
                <a:latin typeface="Trebuchet MS"/>
                <a:cs typeface="Trebuchet MS"/>
              </a:rPr>
              <a:t>give</a:t>
            </a:r>
            <a:r>
              <a:rPr sz="5600" b="1" spc="2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5600" b="1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5600" b="1" spc="2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5600" b="1" spc="5" dirty="0">
                <a:solidFill>
                  <a:srgbClr val="006FC0"/>
                </a:solidFill>
                <a:latin typeface="Trebuchet MS"/>
                <a:cs typeface="Trebuchet MS"/>
              </a:rPr>
              <a:t>passwor</a:t>
            </a:r>
            <a:r>
              <a:rPr sz="5600" b="1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5600" b="1" spc="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5600" b="1" spc="-1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5600" b="1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5600" b="1" spc="2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5600" b="1" dirty="0">
                <a:solidFill>
                  <a:srgbClr val="006FC0"/>
                </a:solidFill>
                <a:latin typeface="Trebuchet MS"/>
                <a:cs typeface="Trebuchet MS"/>
              </a:rPr>
              <a:t>account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3" y="2251322"/>
            <a:ext cx="7613650" cy="191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ique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pass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ords</a:t>
            </a:r>
            <a:r>
              <a:rPr sz="2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ac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oun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s.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Choo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se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bin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ion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let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ers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2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nu</a:t>
            </a:r>
            <a:r>
              <a:rPr sz="2800" spc="-4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bers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28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symbols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endParaRPr sz="2800">
              <a:latin typeface="Trebuchet MS"/>
              <a:cs typeface="Trebuchet MS"/>
            </a:endParaRPr>
          </a:p>
          <a:p>
            <a:pPr marL="329565">
              <a:lnSpc>
                <a:spcPct val="100000"/>
              </a:lnSpc>
              <a:spcBef>
                <a:spcPts val="994"/>
              </a:spcBef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create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unique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word.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601" y="735937"/>
            <a:ext cx="919226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Ho</a:t>
            </a:r>
            <a:r>
              <a:rPr sz="6600" b="1" spc="-5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1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6600" b="1" spc="3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se</a:t>
            </a:r>
            <a:r>
              <a:rPr sz="6600" b="1" spc="-55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ure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our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223" y="2285239"/>
            <a:ext cx="1487805" cy="425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1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3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4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+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9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$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|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7782" y="2285237"/>
            <a:ext cx="1532255" cy="425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|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\|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29600"/>
              </a:lnSpc>
              <a:spcBef>
                <a:spcPts val="10"/>
              </a:spcBef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|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\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/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|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z</a:t>
            </a:r>
            <a:endParaRPr sz="2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[</a:t>
            </a:r>
            <a:endParaRPr sz="2800">
              <a:latin typeface="Trebuchet MS"/>
              <a:cs typeface="Trebuchet MS"/>
            </a:endParaRPr>
          </a:p>
          <a:p>
            <a:pPr marL="12700" marR="450850" algn="just">
              <a:lnSpc>
                <a:spcPct val="129800"/>
              </a:lnSpc>
              <a:spcBef>
                <a:spcPts val="5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ph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x</a:t>
            </a:r>
            <a:r>
              <a:rPr sz="28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ck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-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&gt;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x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4548"/>
            <a:ext cx="10101072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5798" y="973943"/>
            <a:ext cx="9193530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Ho</a:t>
            </a:r>
            <a:r>
              <a:rPr sz="6600" b="1" spc="-5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6600" b="1" spc="3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secure</a:t>
            </a:r>
            <a:r>
              <a:rPr sz="6600" b="1" spc="3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our</a:t>
            </a:r>
            <a:r>
              <a:rPr sz="6600" b="1" spc="3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289840"/>
            <a:ext cx="868553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1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2400" b="1" spc="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400" b="1" spc="-5" dirty="0">
                <a:solidFill>
                  <a:srgbClr val="3F3F3F"/>
                </a:solidFill>
                <a:latin typeface="Trebuchet MS"/>
                <a:cs typeface="Trebuchet MS"/>
              </a:rPr>
              <a:t>x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990"/>
              </a:spcBef>
              <a:tabLst>
                <a:tab pos="1154430" algn="l"/>
                <a:tab pos="3798570" algn="l"/>
                <a:tab pos="5563870" algn="l"/>
                <a:tab pos="6148070" algn="l"/>
                <a:tab pos="7053580" algn="l"/>
              </a:tabLst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-28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1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+r4|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\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|$ph3rr3d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$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iooo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oo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+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y0u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4[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[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|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\|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+</a:t>
            </a:r>
            <a:r>
              <a:rPr sz="24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4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$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0u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pi4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|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\|.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9292" y="2819931"/>
            <a:ext cx="1664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$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9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4h43d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50" y="5181722"/>
            <a:ext cx="2310130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30000"/>
              </a:lnSpc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-28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trans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ferred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plan.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2524" y="5181722"/>
            <a:ext cx="63627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Rs.10000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28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yo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ac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oun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So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go</a:t>
            </a:r>
            <a:r>
              <a:rPr sz="2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ahe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6099" y="5181722"/>
            <a:ext cx="9874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our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8686" y="3782324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80993"/>
                </a:moveTo>
                <a:lnTo>
                  <a:pt x="76199" y="380993"/>
                </a:lnTo>
                <a:lnTo>
                  <a:pt x="76199" y="0"/>
                </a:lnTo>
                <a:lnTo>
                  <a:pt x="228599" y="0"/>
                </a:lnTo>
                <a:lnTo>
                  <a:pt x="228599" y="380993"/>
                </a:lnTo>
                <a:lnTo>
                  <a:pt x="304799" y="380993"/>
                </a:lnTo>
                <a:lnTo>
                  <a:pt x="152399" y="457193"/>
                </a:lnTo>
                <a:lnTo>
                  <a:pt x="0" y="38099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5450" y="3800475"/>
            <a:ext cx="47625" cy="47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988" y="335279"/>
            <a:ext cx="5524500" cy="133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5859" y="335279"/>
            <a:ext cx="1865376" cy="133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2179" y="335279"/>
            <a:ext cx="4078224" cy="133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090" y="722864"/>
            <a:ext cx="875347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Advantage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6600" b="1" spc="3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6600" b="1" spc="-25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6600" b="1" spc="3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hacking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3" y="2653658"/>
            <a:ext cx="8427720" cy="246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4404995" algn="l"/>
              </a:tabLst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Ca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recover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lost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inform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ti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wher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pas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wor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bee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lost.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37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eac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2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ech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ology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100%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sec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37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tes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how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good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sec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rity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own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netwo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They</a:t>
            </a:r>
            <a:r>
              <a:rPr sz="28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cal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it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wh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ite</a:t>
            </a:r>
            <a:r>
              <a:rPr sz="28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king.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7095"/>
            <a:ext cx="10762488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615" y="774426"/>
            <a:ext cx="989266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Disa</a:t>
            </a:r>
            <a:r>
              <a:rPr sz="6600" b="1" spc="-65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vantage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6600" b="1" spc="3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5" dirty="0">
                <a:solidFill>
                  <a:srgbClr val="006FC0"/>
                </a:solidFill>
                <a:latin typeface="Trebuchet MS"/>
                <a:cs typeface="Trebuchet MS"/>
              </a:rPr>
              <a:t>Ha</a:t>
            </a:r>
            <a:r>
              <a:rPr sz="6600" b="1" spc="-55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king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3" y="2653658"/>
            <a:ext cx="662622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-28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Cri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ls</a:t>
            </a:r>
            <a:r>
              <a:rPr sz="2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it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adva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age.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-28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It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har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so</a:t>
            </a:r>
            <a:r>
              <a:rPr sz="2800" spc="-4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eone'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privacy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951230" algn="l"/>
              </a:tabLst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-28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It's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Illegal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1867" y="225552"/>
            <a:ext cx="8238744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94282" y="612493"/>
            <a:ext cx="718121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30" dirty="0">
                <a:solidFill>
                  <a:srgbClr val="006FC0"/>
                </a:solidFill>
                <a:latin typeface="Trebuchet MS"/>
                <a:cs typeface="Trebuchet MS"/>
              </a:rPr>
              <a:t>Histor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6600" b="1" spc="3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6600" b="1" spc="3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Hac</a:t>
            </a:r>
            <a:r>
              <a:rPr sz="6600" b="1" spc="-70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25542"/>
            <a:ext cx="7127875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FCBEF"/>
              </a:buClr>
              <a:buSzPct val="80357"/>
              <a:buFont typeface="Wingdings"/>
              <a:buChar char=""/>
              <a:tabLst>
                <a:tab pos="355600" algn="l"/>
                <a:tab pos="1814830" algn="l"/>
                <a:tab pos="2553335" algn="l"/>
                <a:tab pos="3545840" algn="l"/>
                <a:tab pos="3944620" algn="l"/>
                <a:tab pos="4822190" algn="l"/>
                <a:tab pos="5358130" algn="l"/>
              </a:tabLst>
            </a:pP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ckin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bee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par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ompu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ing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5FCBEF"/>
              </a:buClr>
              <a:buSzPct val="80357"/>
              <a:buFont typeface="Wingdings"/>
              <a:buChar char=""/>
              <a:tabLst>
                <a:tab pos="355600" algn="l"/>
                <a:tab pos="1160145" algn="l"/>
                <a:tab pos="2030095" algn="l"/>
                <a:tab pos="3769995" algn="l"/>
                <a:tab pos="5049520" algn="l"/>
                <a:tab pos="6652259" algn="l"/>
              </a:tabLst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rst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ke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emerge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at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5FCBEF"/>
              </a:buClr>
              <a:buSzPct val="80357"/>
              <a:buFont typeface="Wingdings"/>
              <a:buChar char=""/>
              <a:tabLst>
                <a:tab pos="355600" algn="l"/>
                <a:tab pos="1814830" algn="l"/>
                <a:tab pos="2273300" algn="l"/>
                <a:tab pos="3437254" algn="l"/>
                <a:tab pos="3944620" algn="l"/>
                <a:tab pos="4686300" algn="l"/>
                <a:tab pos="5786755" algn="l"/>
                <a:tab pos="6327140" algn="l"/>
              </a:tabLst>
            </a:pP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cki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ng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began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19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6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MIT</a:t>
            </a:r>
            <a:r>
              <a:rPr sz="28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6874" y="1725542"/>
            <a:ext cx="1114425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">
              <a:lnSpc>
                <a:spcPct val="130000"/>
              </a:lnSpc>
              <a:tabLst>
                <a:tab pos="728980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40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MI</a:t>
            </a:r>
            <a:r>
              <a:rPr sz="2800" spc="-49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44780">
              <a:lnSpc>
                <a:spcPct val="100000"/>
              </a:lnSpc>
              <a:spcBef>
                <a:spcPts val="994"/>
              </a:spcBef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orig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9354" y="1725542"/>
            <a:ext cx="993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years.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4469" y="2833498"/>
            <a:ext cx="20701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370" algn="l"/>
                <a:tab pos="1289050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term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260465"/>
            <a:ext cx="1980564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“ha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ke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”.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5FCBEF"/>
              </a:buClr>
              <a:buSzPct val="80357"/>
              <a:buFont typeface="Wingdings"/>
              <a:buChar char=""/>
              <a:tabLst>
                <a:tab pos="355600" algn="l"/>
                <a:tab pos="1160145" algn="l"/>
              </a:tabLst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truth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3313" y="3813678"/>
            <a:ext cx="10909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ker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4475" y="3813678"/>
            <a:ext cx="13531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4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ongst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6288" y="3813678"/>
            <a:ext cx="21418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our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so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iet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9606" y="3813678"/>
            <a:ext cx="7727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2621" y="3813678"/>
            <a:ext cx="8832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25363" y="3813678"/>
            <a:ext cx="12249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3895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7440" y="4240532"/>
            <a:ext cx="19577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knowledge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540" y="4795515"/>
            <a:ext cx="17754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FCBEF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Boredom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7727" y="4795515"/>
            <a:ext cx="1376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0534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never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2966" y="4795515"/>
            <a:ext cx="16452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ob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j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ect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8453" y="4795515"/>
            <a:ext cx="20847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370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ch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llenge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1753" y="4795515"/>
            <a:ext cx="25050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4530" algn="l"/>
                <a:tab pos="1426210" algn="l"/>
              </a:tabLst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ker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4720" y="547116"/>
            <a:ext cx="159410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6784" y="547116"/>
            <a:ext cx="4802123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pc="-10" dirty="0"/>
              <a:t>C</a:t>
            </a:r>
            <a:r>
              <a:rPr dirty="0"/>
              <a:t>onclusi</a:t>
            </a:r>
            <a:r>
              <a:rPr spc="-25" dirty="0"/>
              <a:t>o</a:t>
            </a:r>
            <a:r>
              <a:rPr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5850" y="2104539"/>
            <a:ext cx="549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5FCBEF"/>
              </a:buClr>
              <a:buSzPct val="79166"/>
              <a:buFont typeface="Wingdings"/>
              <a:buChar char=""/>
              <a:tabLst>
                <a:tab pos="299720" algn="l"/>
                <a:tab pos="3192780" algn="l"/>
              </a:tabLst>
            </a:pPr>
            <a:r>
              <a:rPr sz="2400" spc="-90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ee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our</a:t>
            </a:r>
            <a:r>
              <a:rPr sz="24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passwor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rotec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ed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r>
              <a:rPr sz="24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rite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0430" y="2104539"/>
            <a:ext cx="40690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4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passwor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sho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ld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with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307" y="2470303"/>
            <a:ext cx="70802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2345" algn="l"/>
              </a:tabLst>
            </a:pP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ina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io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charac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ers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24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di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its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24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sp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cia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symb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ls.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3650" y="2470303"/>
            <a:ext cx="273685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no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resp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4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174625">
              <a:lnSpc>
                <a:spcPct val="100000"/>
              </a:lnSpc>
            </a:pP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transectio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4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alwa</a:t>
            </a:r>
            <a:r>
              <a:rPr sz="2400" spc="5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307" y="2836310"/>
            <a:ext cx="72434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feck</a:t>
            </a:r>
            <a:r>
              <a:rPr sz="24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fishing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email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r>
              <a:rPr sz="24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whe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yo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are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400" spc="-2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onli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307" y="3202070"/>
            <a:ext cx="100361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kee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atc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site</a:t>
            </a:r>
            <a:r>
              <a:rPr sz="24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het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4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prot</a:t>
            </a:r>
            <a:r>
              <a:rPr sz="2400" spc="-2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site</a:t>
            </a:r>
            <a:r>
              <a:rPr sz="24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4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ht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4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24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whethe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4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there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4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4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lock</a:t>
            </a:r>
            <a:r>
              <a:rPr sz="24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F3F3F"/>
                </a:solidFill>
                <a:latin typeface="Trebuchet MS"/>
                <a:cs typeface="Trebuchet MS"/>
              </a:rPr>
              <a:t>symbol</a:t>
            </a:r>
            <a:r>
              <a:rPr sz="24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0420" y="547116"/>
            <a:ext cx="5472684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pc="-35" dirty="0"/>
              <a:t>Refer</a:t>
            </a:r>
            <a:r>
              <a:rPr spc="-60" dirty="0"/>
              <a:t>e</a:t>
            </a:r>
            <a:r>
              <a:rPr spc="-5" dirty="0"/>
              <a:t>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3" y="2280511"/>
            <a:ext cx="720598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FCBEF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ww</a:t>
            </a:r>
            <a:r>
              <a:rPr sz="3600" spc="-39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.wikiped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3600" spc="-2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a.or</a:t>
            </a:r>
            <a:r>
              <a:rPr sz="3600" spc="-10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g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/wiki/</a:t>
            </a:r>
            <a:r>
              <a:rPr sz="3600" spc="-10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H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sz="3600" spc="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4"/>
              </a:rPr>
              <a:t>ker</a:t>
            </a:r>
            <a:endParaRPr sz="3600">
              <a:latin typeface="Trebuchet MS"/>
              <a:cs typeface="Trebuchet MS"/>
            </a:endParaRPr>
          </a:p>
          <a:p>
            <a:pPr marL="355600" indent="-342900">
              <a:lnSpc>
                <a:spcPts val="4290"/>
              </a:lnSpc>
              <a:spcBef>
                <a:spcPts val="994"/>
              </a:spcBef>
              <a:buClr>
                <a:srgbClr val="5FCBEF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5"/>
              </a:rPr>
              <a:t>ww</a:t>
            </a:r>
            <a:r>
              <a:rPr sz="3600" spc="-400" dirty="0">
                <a:solidFill>
                  <a:srgbClr val="3F3F3F"/>
                </a:solidFill>
                <a:latin typeface="Trebuchet MS"/>
                <a:cs typeface="Trebuchet MS"/>
                <a:hlinkClick r:id="rId5"/>
              </a:rPr>
              <a:t>w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5"/>
              </a:rPr>
              <a:t>.wikipedia.or</a:t>
            </a:r>
            <a:r>
              <a:rPr sz="3600" spc="10" dirty="0">
                <a:solidFill>
                  <a:srgbClr val="3F3F3F"/>
                </a:solidFill>
                <a:latin typeface="Trebuchet MS"/>
                <a:cs typeface="Trebuchet MS"/>
                <a:hlinkClick r:id="rId5"/>
              </a:rPr>
              <a:t>g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5"/>
              </a:rPr>
              <a:t>/wik</a:t>
            </a:r>
            <a:r>
              <a:rPr sz="3600" spc="-15" dirty="0">
                <a:solidFill>
                  <a:srgbClr val="3F3F3F"/>
                </a:solidFill>
                <a:latin typeface="Trebuchet MS"/>
                <a:cs typeface="Trebuchet MS"/>
                <a:hlinkClick r:id="rId5"/>
              </a:rPr>
              <a:t>i</a:t>
            </a:r>
            <a:r>
              <a:rPr sz="3600" spc="-5" dirty="0">
                <a:solidFill>
                  <a:srgbClr val="3F3F3F"/>
                </a:solidFill>
                <a:latin typeface="Trebuchet MS"/>
                <a:cs typeface="Trebuchet MS"/>
                <a:hlinkClick r:id="rId5"/>
              </a:rPr>
              <a:t>/Hacking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dirty="0"/>
              <a:t>Thank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605" dirty="0"/>
              <a:t>Y</a:t>
            </a:r>
            <a:r>
              <a:rPr dirty="0"/>
              <a:t>ou</a:t>
            </a:r>
          </a:p>
        </p:txBody>
      </p:sp>
      <p:sp>
        <p:nvSpPr>
          <p:cNvPr id="3" name="object 3"/>
          <p:cNvSpPr/>
          <p:nvPr/>
        </p:nvSpPr>
        <p:spPr>
          <a:xfrm>
            <a:off x="4124340" y="2133584"/>
            <a:ext cx="4143390" cy="4143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8381" y="671302"/>
            <a:ext cx="6847840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6600" b="1" spc="3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Hac</a:t>
            </a:r>
            <a:r>
              <a:rPr sz="6600" b="1" spc="-65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6600" b="1" spc="3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?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069466"/>
            <a:ext cx="9859010" cy="150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15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rocess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atte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ptin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gain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successfully</a:t>
            </a:r>
            <a:r>
              <a:rPr sz="3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gaining,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unauthoriz</a:t>
            </a:r>
            <a:r>
              <a:rPr sz="3200" spc="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acces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comp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resources</a:t>
            </a:r>
            <a:endParaRPr sz="3200">
              <a:latin typeface="Trebuchet MS"/>
              <a:cs typeface="Trebuchet MS"/>
            </a:endParaRPr>
          </a:p>
          <a:p>
            <a:pPr marL="378460">
              <a:lnSpc>
                <a:spcPts val="3815"/>
              </a:lnSpc>
              <a:spcBef>
                <a:spcPts val="994"/>
              </a:spcBef>
              <a:tabLst>
                <a:tab pos="2253615" algn="l"/>
              </a:tabLst>
            </a:pP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alle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Hacking.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2"/>
            <a:ext cx="12191997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8447" y="812899"/>
            <a:ext cx="659003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45" dirty="0">
                <a:solidFill>
                  <a:srgbClr val="006FC0"/>
                </a:solidFill>
                <a:latin typeface="Trebuchet MS"/>
                <a:cs typeface="Trebuchet MS"/>
              </a:rPr>
              <a:t>Who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6600" b="1" spc="3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6600" b="1" spc="3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hac</a:t>
            </a:r>
            <a:r>
              <a:rPr sz="6600" b="1" spc="-60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er?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228716"/>
            <a:ext cx="201295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858519" algn="l"/>
                <a:tab pos="1422400" algn="l"/>
              </a:tabLst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seeks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6199" y="2241416"/>
            <a:ext cx="905573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35"/>
              </a:lnSpc>
              <a:tabLst>
                <a:tab pos="1750695" algn="l"/>
                <a:tab pos="3227070" algn="l"/>
                <a:tab pos="4784725" algn="l"/>
                <a:tab pos="5187315" algn="l"/>
                <a:tab pos="6533515" algn="l"/>
              </a:tabLst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sec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rity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text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,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b="1" i="1" spc="-15" dirty="0">
                <a:solidFill>
                  <a:srgbClr val="3F3F3F"/>
                </a:solidFill>
                <a:latin typeface="Trebuchet MS"/>
                <a:cs typeface="Trebuchet MS"/>
              </a:rPr>
              <a:t>hacker</a:t>
            </a:r>
            <a:r>
              <a:rPr sz="2800" b="1" i="1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so</a:t>
            </a:r>
            <a:r>
              <a:rPr sz="2800" spc="-4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eon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who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9769" y="2655436"/>
            <a:ext cx="868299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48994" indent="120650">
              <a:lnSpc>
                <a:spcPct val="100000"/>
              </a:lnSpc>
              <a:tabLst>
                <a:tab pos="1597025" algn="l"/>
                <a:tab pos="3649345" algn="l"/>
                <a:tab pos="4158615" algn="l"/>
                <a:tab pos="4557395" algn="l"/>
                <a:tab pos="7496175" algn="l"/>
              </a:tabLst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exploit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weaknes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es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sys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em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net</a:t>
            </a:r>
            <a:r>
              <a:rPr sz="2800" spc="-4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ork.</a:t>
            </a:r>
            <a:endParaRPr sz="2800">
              <a:latin typeface="Trebuchet MS"/>
              <a:cs typeface="Trebuchet MS"/>
            </a:endParaRPr>
          </a:p>
          <a:p>
            <a:pPr marL="59055">
              <a:lnSpc>
                <a:spcPct val="100000"/>
              </a:lnSpc>
              <a:spcBef>
                <a:spcPts val="1010"/>
              </a:spcBef>
              <a:tabLst>
                <a:tab pos="1340485" algn="l"/>
                <a:tab pos="1798320" algn="l"/>
                <a:tab pos="3599179" algn="l"/>
                <a:tab pos="5817870" algn="l"/>
              </a:tabLst>
            </a:pP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cke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recla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me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2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4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programmer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082157"/>
            <a:ext cx="1940560" cy="93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puter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1160145" algn="l"/>
              </a:tabLst>
            </a:pPr>
            <a:r>
              <a:rPr sz="2250" spc="-20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8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term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0" y="4063994"/>
            <a:ext cx="9150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argue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3451" y="4063994"/>
            <a:ext cx="92487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8365" algn="l"/>
                <a:tab pos="2501900" algn="l"/>
                <a:tab pos="4084954" algn="l"/>
                <a:tab pos="6702425" algn="l"/>
                <a:tab pos="8273415" algn="l"/>
              </a:tabLst>
            </a:pP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so</a:t>
            </a:r>
            <a:r>
              <a:rPr sz="2800" spc="-4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eon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brea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2800" spc="-3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co</a:t>
            </a:r>
            <a:r>
              <a:rPr sz="2800" spc="-3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puter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bette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800" spc="-2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lled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40" y="4497581"/>
            <a:ext cx="18713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b="1" i="1" u="heavy" dirty="0">
                <a:solidFill>
                  <a:srgbClr val="3F3F3F"/>
                </a:solidFill>
                <a:latin typeface="Trebuchet MS"/>
                <a:cs typeface="Trebuchet MS"/>
              </a:rPr>
              <a:t>crack</a:t>
            </a:r>
            <a:r>
              <a:rPr sz="3200" b="1" i="1" u="heavy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b="1" i="1" u="heavy" spc="-38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b="1" i="1" u="heavy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9914" y="301983"/>
            <a:ext cx="903351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20" dirty="0">
                <a:solidFill>
                  <a:srgbClr val="006FC0"/>
                </a:solidFill>
                <a:latin typeface="Arial Black"/>
                <a:cs typeface="Arial Black"/>
              </a:rPr>
              <a:t>F</a:t>
            </a:r>
            <a:r>
              <a:rPr sz="4800" dirty="0">
                <a:solidFill>
                  <a:srgbClr val="006FC0"/>
                </a:solidFill>
                <a:latin typeface="Arial Black"/>
                <a:cs typeface="Arial Black"/>
              </a:rPr>
              <a:t>amous</a:t>
            </a:r>
            <a:r>
              <a:rPr sz="4800" spc="3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006FC0"/>
                </a:solidFill>
                <a:latin typeface="Arial Black"/>
                <a:cs typeface="Arial Black"/>
              </a:rPr>
              <a:t>Ha</a:t>
            </a:r>
            <a:r>
              <a:rPr sz="4800" spc="-90" dirty="0">
                <a:solidFill>
                  <a:srgbClr val="006FC0"/>
                </a:solidFill>
                <a:latin typeface="Arial Black"/>
                <a:cs typeface="Arial Black"/>
              </a:rPr>
              <a:t>c</a:t>
            </a:r>
            <a:r>
              <a:rPr sz="4800" spc="-170" dirty="0">
                <a:solidFill>
                  <a:srgbClr val="006FC0"/>
                </a:solidFill>
                <a:latin typeface="Arial Black"/>
                <a:cs typeface="Arial Black"/>
              </a:rPr>
              <a:t>k</a:t>
            </a:r>
            <a:r>
              <a:rPr sz="4800" dirty="0">
                <a:solidFill>
                  <a:srgbClr val="006FC0"/>
                </a:solidFill>
                <a:latin typeface="Arial Black"/>
                <a:cs typeface="Arial Black"/>
              </a:rPr>
              <a:t>e</a:t>
            </a:r>
            <a:r>
              <a:rPr sz="4800" spc="120" dirty="0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sz="4800" dirty="0">
                <a:solidFill>
                  <a:srgbClr val="006FC0"/>
                </a:solidFill>
                <a:latin typeface="Arial Black"/>
                <a:cs typeface="Arial Black"/>
              </a:rPr>
              <a:t>s</a:t>
            </a:r>
            <a:r>
              <a:rPr sz="4800" spc="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006FC0"/>
                </a:solidFill>
                <a:latin typeface="Arial Black"/>
                <a:cs typeface="Arial Black"/>
              </a:rPr>
              <a:t>in</a:t>
            </a:r>
            <a:r>
              <a:rPr sz="4800" spc="3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006FC0"/>
                </a:solidFill>
                <a:latin typeface="Arial Black"/>
                <a:cs typeface="Arial Black"/>
              </a:rPr>
              <a:t>Histo</a:t>
            </a:r>
            <a:r>
              <a:rPr sz="4800" spc="265" dirty="0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sz="4800" dirty="0">
                <a:solidFill>
                  <a:srgbClr val="006FC0"/>
                </a:solidFill>
                <a:latin typeface="Arial Black"/>
                <a:cs typeface="Arial Black"/>
              </a:rPr>
              <a:t>y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6863" y="1338072"/>
            <a:ext cx="2356104" cy="235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620" y="1682374"/>
            <a:ext cx="1666923" cy="1666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7162" y="1637903"/>
            <a:ext cx="1756410" cy="1756410"/>
          </a:xfrm>
          <a:custGeom>
            <a:avLst/>
            <a:gdLst/>
            <a:ahLst/>
            <a:cxnLst/>
            <a:rect l="l" t="t" r="r" b="b"/>
            <a:pathLst>
              <a:path w="1756410" h="1756410">
                <a:moveTo>
                  <a:pt x="320981" y="0"/>
                </a:moveTo>
                <a:lnTo>
                  <a:pt x="1755827" y="0"/>
                </a:lnTo>
                <a:lnTo>
                  <a:pt x="1755827" y="1434724"/>
                </a:lnTo>
                <a:lnTo>
                  <a:pt x="1749481" y="1498244"/>
                </a:lnTo>
                <a:lnTo>
                  <a:pt x="1730181" y="1560210"/>
                </a:lnTo>
                <a:lnTo>
                  <a:pt x="1701094" y="1614190"/>
                </a:lnTo>
                <a:lnTo>
                  <a:pt x="1661470" y="1661556"/>
                </a:lnTo>
                <a:lnTo>
                  <a:pt x="1614095" y="1701180"/>
                </a:lnTo>
                <a:lnTo>
                  <a:pt x="1560124" y="1730136"/>
                </a:lnTo>
                <a:lnTo>
                  <a:pt x="1498152" y="1749430"/>
                </a:lnTo>
                <a:lnTo>
                  <a:pt x="1434775" y="1755800"/>
                </a:lnTo>
                <a:lnTo>
                  <a:pt x="0" y="1755800"/>
                </a:lnTo>
                <a:lnTo>
                  <a:pt x="0" y="321076"/>
                </a:lnTo>
                <a:lnTo>
                  <a:pt x="1773" y="289712"/>
                </a:lnTo>
                <a:lnTo>
                  <a:pt x="14718" y="226466"/>
                </a:lnTo>
                <a:lnTo>
                  <a:pt x="55043" y="142250"/>
                </a:lnTo>
                <a:lnTo>
                  <a:pt x="94228" y="94244"/>
                </a:lnTo>
                <a:lnTo>
                  <a:pt x="142161" y="55138"/>
                </a:lnTo>
                <a:lnTo>
                  <a:pt x="196013" y="25664"/>
                </a:lnTo>
                <a:lnTo>
                  <a:pt x="257354" y="6370"/>
                </a:lnTo>
                <a:lnTo>
                  <a:pt x="320981" y="0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6353" y="3667652"/>
            <a:ext cx="1626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Ian Murphy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68" y="3962269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199" y="0"/>
                </a:lnTo>
              </a:path>
            </a:pathLst>
          </a:custGeom>
          <a:ln w="30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3176" y="1318260"/>
            <a:ext cx="2289048" cy="2365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1662562"/>
            <a:ext cx="1600199" cy="1676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3160" y="1618091"/>
            <a:ext cx="1689100" cy="1765300"/>
          </a:xfrm>
          <a:custGeom>
            <a:avLst/>
            <a:gdLst/>
            <a:ahLst/>
            <a:cxnLst/>
            <a:rect l="l" t="t" r="r" b="b"/>
            <a:pathLst>
              <a:path w="1689100" h="1765300">
                <a:moveTo>
                  <a:pt x="310133" y="0"/>
                </a:moveTo>
                <a:lnTo>
                  <a:pt x="1689079" y="0"/>
                </a:lnTo>
                <a:lnTo>
                  <a:pt x="1689079" y="1455176"/>
                </a:lnTo>
                <a:lnTo>
                  <a:pt x="1682617" y="1517141"/>
                </a:lnTo>
                <a:lnTo>
                  <a:pt x="1664207" y="1576577"/>
                </a:lnTo>
                <a:lnTo>
                  <a:pt x="1636135" y="1628150"/>
                </a:lnTo>
                <a:lnTo>
                  <a:pt x="1598401" y="1674632"/>
                </a:lnTo>
                <a:lnTo>
                  <a:pt x="1551919" y="1712366"/>
                </a:lnTo>
                <a:lnTo>
                  <a:pt x="1500377" y="1740407"/>
                </a:lnTo>
                <a:lnTo>
                  <a:pt x="1440941" y="1758848"/>
                </a:lnTo>
                <a:lnTo>
                  <a:pt x="1378945" y="1765310"/>
                </a:lnTo>
                <a:lnTo>
                  <a:pt x="0" y="1765310"/>
                </a:lnTo>
                <a:lnTo>
                  <a:pt x="0" y="310133"/>
                </a:lnTo>
                <a:lnTo>
                  <a:pt x="1402" y="279166"/>
                </a:lnTo>
                <a:lnTo>
                  <a:pt x="13837" y="218693"/>
                </a:lnTo>
                <a:lnTo>
                  <a:pt x="53065" y="136916"/>
                </a:lnTo>
                <a:lnTo>
                  <a:pt x="91043" y="91074"/>
                </a:lnTo>
                <a:lnTo>
                  <a:pt x="136885" y="53096"/>
                </a:lnTo>
                <a:lnTo>
                  <a:pt x="188701" y="24902"/>
                </a:lnTo>
                <a:lnTo>
                  <a:pt x="248533" y="6492"/>
                </a:lnTo>
                <a:lnTo>
                  <a:pt x="310133" y="0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87295" y="3628282"/>
            <a:ext cx="19119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Kevin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Mitni</a:t>
            </a:r>
            <a:r>
              <a:rPr sz="2400" b="1" spc="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9622" y="3923157"/>
            <a:ext cx="1888489" cy="0"/>
          </a:xfrm>
          <a:custGeom>
            <a:avLst/>
            <a:gdLst/>
            <a:ahLst/>
            <a:cxnLst/>
            <a:rect l="l" t="t" r="r" b="b"/>
            <a:pathLst>
              <a:path w="1888489">
                <a:moveTo>
                  <a:pt x="0" y="0"/>
                </a:moveTo>
                <a:lnTo>
                  <a:pt x="1888235" y="0"/>
                </a:lnTo>
              </a:path>
            </a:pathLst>
          </a:custGeom>
          <a:ln w="30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6815" y="1266444"/>
            <a:ext cx="2357628" cy="2357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2519" y="1611873"/>
            <a:ext cx="1666859" cy="16668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8049" y="1567434"/>
            <a:ext cx="1756410" cy="1755775"/>
          </a:xfrm>
          <a:custGeom>
            <a:avLst/>
            <a:gdLst/>
            <a:ahLst/>
            <a:cxnLst/>
            <a:rect l="l" t="t" r="r" b="b"/>
            <a:pathLst>
              <a:path w="1756409" h="1755775">
                <a:moveTo>
                  <a:pt x="320954" y="0"/>
                </a:moveTo>
                <a:lnTo>
                  <a:pt x="1755800" y="0"/>
                </a:lnTo>
                <a:lnTo>
                  <a:pt x="1755800" y="1434724"/>
                </a:lnTo>
                <a:lnTo>
                  <a:pt x="1749430" y="1498213"/>
                </a:lnTo>
                <a:lnTo>
                  <a:pt x="1730136" y="1560179"/>
                </a:lnTo>
                <a:lnTo>
                  <a:pt x="1701058" y="1614159"/>
                </a:lnTo>
                <a:lnTo>
                  <a:pt x="1661434" y="1661525"/>
                </a:lnTo>
                <a:lnTo>
                  <a:pt x="1614068" y="1701149"/>
                </a:lnTo>
                <a:lnTo>
                  <a:pt x="1560088" y="1730105"/>
                </a:lnTo>
                <a:lnTo>
                  <a:pt x="1498091" y="1749430"/>
                </a:lnTo>
                <a:lnTo>
                  <a:pt x="1434724" y="1755769"/>
                </a:lnTo>
                <a:lnTo>
                  <a:pt x="0" y="1755769"/>
                </a:lnTo>
                <a:lnTo>
                  <a:pt x="0" y="321045"/>
                </a:lnTo>
                <a:lnTo>
                  <a:pt x="1676" y="289681"/>
                </a:lnTo>
                <a:lnTo>
                  <a:pt x="14630" y="226435"/>
                </a:lnTo>
                <a:lnTo>
                  <a:pt x="55016" y="142097"/>
                </a:lnTo>
                <a:lnTo>
                  <a:pt x="94122" y="94244"/>
                </a:lnTo>
                <a:lnTo>
                  <a:pt x="142128" y="54985"/>
                </a:lnTo>
                <a:lnTo>
                  <a:pt x="195986" y="25664"/>
                </a:lnTo>
                <a:lnTo>
                  <a:pt x="257312" y="6339"/>
                </a:lnTo>
                <a:lnTo>
                  <a:pt x="320954" y="0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31590" y="3545097"/>
            <a:ext cx="22536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Johan Helsinguis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43534" y="3839967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>
                <a:moveTo>
                  <a:pt x="0" y="0"/>
                </a:moveTo>
                <a:lnTo>
                  <a:pt x="2229611" y="0"/>
                </a:lnTo>
              </a:path>
            </a:pathLst>
          </a:custGeom>
          <a:ln w="30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10956" y="1229867"/>
            <a:ext cx="2357628" cy="2357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56019" y="1575054"/>
            <a:ext cx="1666859" cy="1666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11579" y="1530614"/>
            <a:ext cx="1755775" cy="1755775"/>
          </a:xfrm>
          <a:custGeom>
            <a:avLst/>
            <a:gdLst/>
            <a:ahLst/>
            <a:cxnLst/>
            <a:rect l="l" t="t" r="r" b="b"/>
            <a:pathLst>
              <a:path w="1755775" h="1755775">
                <a:moveTo>
                  <a:pt x="321045" y="0"/>
                </a:moveTo>
                <a:lnTo>
                  <a:pt x="1755769" y="0"/>
                </a:lnTo>
                <a:lnTo>
                  <a:pt x="1755769" y="1434845"/>
                </a:lnTo>
                <a:lnTo>
                  <a:pt x="1749399" y="1498213"/>
                </a:lnTo>
                <a:lnTo>
                  <a:pt x="1730105" y="1560179"/>
                </a:lnTo>
                <a:lnTo>
                  <a:pt x="1701149" y="1614159"/>
                </a:lnTo>
                <a:lnTo>
                  <a:pt x="1661525" y="1661525"/>
                </a:lnTo>
                <a:lnTo>
                  <a:pt x="1614159" y="1701149"/>
                </a:lnTo>
                <a:lnTo>
                  <a:pt x="1560179" y="1730105"/>
                </a:lnTo>
                <a:lnTo>
                  <a:pt x="1498213" y="1749399"/>
                </a:lnTo>
                <a:lnTo>
                  <a:pt x="1434845" y="1755769"/>
                </a:lnTo>
                <a:lnTo>
                  <a:pt x="0" y="1755769"/>
                </a:lnTo>
                <a:lnTo>
                  <a:pt x="0" y="321045"/>
                </a:lnTo>
                <a:lnTo>
                  <a:pt x="1767" y="289681"/>
                </a:lnTo>
                <a:lnTo>
                  <a:pt x="14721" y="226435"/>
                </a:lnTo>
                <a:lnTo>
                  <a:pt x="55107" y="142219"/>
                </a:lnTo>
                <a:lnTo>
                  <a:pt x="94213" y="94213"/>
                </a:lnTo>
                <a:lnTo>
                  <a:pt x="142219" y="55107"/>
                </a:lnTo>
                <a:lnTo>
                  <a:pt x="196077" y="25633"/>
                </a:lnTo>
                <a:lnTo>
                  <a:pt x="257403" y="6461"/>
                </a:lnTo>
                <a:lnTo>
                  <a:pt x="321045" y="0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00320" y="3503695"/>
            <a:ext cx="19113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Linus</a:t>
            </a:r>
            <a:r>
              <a:rPr sz="2400" b="1" spc="-22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orvalds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12002" y="3798439"/>
            <a:ext cx="1887220" cy="0"/>
          </a:xfrm>
          <a:custGeom>
            <a:avLst/>
            <a:gdLst/>
            <a:ahLst/>
            <a:cxnLst/>
            <a:rect l="l" t="t" r="r" b="b"/>
            <a:pathLst>
              <a:path w="1887220">
                <a:moveTo>
                  <a:pt x="0" y="0"/>
                </a:moveTo>
                <a:lnTo>
                  <a:pt x="1886711" y="0"/>
                </a:lnTo>
              </a:path>
            </a:pathLst>
          </a:custGeom>
          <a:ln w="30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6120" y="3930396"/>
            <a:ext cx="2356104" cy="2356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0940" y="4275332"/>
            <a:ext cx="1666859" cy="16669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6469" y="4230873"/>
            <a:ext cx="1755775" cy="1756410"/>
          </a:xfrm>
          <a:custGeom>
            <a:avLst/>
            <a:gdLst/>
            <a:ahLst/>
            <a:cxnLst/>
            <a:rect l="l" t="t" r="r" b="b"/>
            <a:pathLst>
              <a:path w="1755775" h="1756410">
                <a:moveTo>
                  <a:pt x="321076" y="0"/>
                </a:moveTo>
                <a:lnTo>
                  <a:pt x="1755769" y="0"/>
                </a:lnTo>
                <a:lnTo>
                  <a:pt x="1755769" y="1434797"/>
                </a:lnTo>
                <a:lnTo>
                  <a:pt x="1749430" y="1498210"/>
                </a:lnTo>
                <a:lnTo>
                  <a:pt x="1730136" y="1560243"/>
                </a:lnTo>
                <a:lnTo>
                  <a:pt x="1701180" y="1614178"/>
                </a:lnTo>
                <a:lnTo>
                  <a:pt x="1661556" y="1661589"/>
                </a:lnTo>
                <a:lnTo>
                  <a:pt x="1614190" y="1701164"/>
                </a:lnTo>
                <a:lnTo>
                  <a:pt x="1560210" y="1730181"/>
                </a:lnTo>
                <a:lnTo>
                  <a:pt x="1498091" y="1749481"/>
                </a:lnTo>
                <a:lnTo>
                  <a:pt x="1434724" y="1755827"/>
                </a:lnTo>
                <a:lnTo>
                  <a:pt x="0" y="1755827"/>
                </a:lnTo>
                <a:lnTo>
                  <a:pt x="0" y="321064"/>
                </a:lnTo>
                <a:lnTo>
                  <a:pt x="1798" y="289691"/>
                </a:lnTo>
                <a:lnTo>
                  <a:pt x="14752" y="226445"/>
                </a:lnTo>
                <a:lnTo>
                  <a:pt x="54985" y="142244"/>
                </a:lnTo>
                <a:lnTo>
                  <a:pt x="94244" y="94238"/>
                </a:lnTo>
                <a:lnTo>
                  <a:pt x="142128" y="55126"/>
                </a:lnTo>
                <a:lnTo>
                  <a:pt x="196108" y="25658"/>
                </a:lnTo>
                <a:lnTo>
                  <a:pt x="257312" y="6476"/>
                </a:lnTo>
                <a:lnTo>
                  <a:pt x="321076" y="0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3304" y="3851147"/>
            <a:ext cx="2357628" cy="2356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69007" y="4195822"/>
            <a:ext cx="1666859" cy="16669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24537" y="4151376"/>
            <a:ext cx="1756410" cy="1756410"/>
          </a:xfrm>
          <a:custGeom>
            <a:avLst/>
            <a:gdLst/>
            <a:ahLst/>
            <a:cxnLst/>
            <a:rect l="l" t="t" r="r" b="b"/>
            <a:pathLst>
              <a:path w="1756409" h="1756410">
                <a:moveTo>
                  <a:pt x="320954" y="0"/>
                </a:moveTo>
                <a:lnTo>
                  <a:pt x="1755800" y="0"/>
                </a:lnTo>
                <a:lnTo>
                  <a:pt x="1755800" y="1434845"/>
                </a:lnTo>
                <a:lnTo>
                  <a:pt x="1749430" y="1498210"/>
                </a:lnTo>
                <a:lnTo>
                  <a:pt x="1730136" y="1560231"/>
                </a:lnTo>
                <a:lnTo>
                  <a:pt x="1701058" y="1614165"/>
                </a:lnTo>
                <a:lnTo>
                  <a:pt x="1661556" y="1661577"/>
                </a:lnTo>
                <a:lnTo>
                  <a:pt x="1614068" y="1701164"/>
                </a:lnTo>
                <a:lnTo>
                  <a:pt x="1560088" y="1730169"/>
                </a:lnTo>
                <a:lnTo>
                  <a:pt x="1498091" y="1749481"/>
                </a:lnTo>
                <a:lnTo>
                  <a:pt x="1434724" y="1755827"/>
                </a:lnTo>
                <a:lnTo>
                  <a:pt x="0" y="1755827"/>
                </a:lnTo>
                <a:lnTo>
                  <a:pt x="0" y="321051"/>
                </a:lnTo>
                <a:lnTo>
                  <a:pt x="1798" y="289691"/>
                </a:lnTo>
                <a:lnTo>
                  <a:pt x="14630" y="226445"/>
                </a:lnTo>
                <a:lnTo>
                  <a:pt x="55016" y="142244"/>
                </a:lnTo>
                <a:lnTo>
                  <a:pt x="94244" y="94238"/>
                </a:lnTo>
                <a:lnTo>
                  <a:pt x="142128" y="55113"/>
                </a:lnTo>
                <a:lnTo>
                  <a:pt x="195986" y="25658"/>
                </a:lnTo>
                <a:lnTo>
                  <a:pt x="257312" y="6476"/>
                </a:lnTo>
                <a:lnTo>
                  <a:pt x="320954" y="0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87295" y="6314235"/>
            <a:ext cx="1656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Mark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ene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9622" y="6608552"/>
            <a:ext cx="1630680" cy="0"/>
          </a:xfrm>
          <a:custGeom>
            <a:avLst/>
            <a:gdLst/>
            <a:ahLst/>
            <a:cxnLst/>
            <a:rect l="l" t="t" r="r" b="b"/>
            <a:pathLst>
              <a:path w="1630679">
                <a:moveTo>
                  <a:pt x="0" y="0"/>
                </a:moveTo>
                <a:lnTo>
                  <a:pt x="1630679" y="0"/>
                </a:lnTo>
              </a:path>
            </a:pathLst>
          </a:custGeom>
          <a:ln w="30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23918" y="6192005"/>
            <a:ext cx="19291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Ro</a:t>
            </a:r>
            <a:r>
              <a:rPr sz="2400" b="1" spc="-10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ert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Morris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35602" y="6486226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30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309372"/>
            <a:ext cx="996696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7837" y="709902"/>
            <a:ext cx="891159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45" dirty="0">
                <a:solidFill>
                  <a:srgbClr val="006FC0"/>
                </a:solidFill>
                <a:latin typeface="Trebuchet MS"/>
                <a:cs typeface="Trebuchet MS"/>
              </a:rPr>
              <a:t>Why</a:t>
            </a:r>
            <a:r>
              <a:rPr sz="6600" b="1" spc="3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hackers</a:t>
            </a:r>
            <a:r>
              <a:rPr sz="6600" b="1" spc="3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40" dirty="0">
                <a:solidFill>
                  <a:srgbClr val="006FC0"/>
                </a:solidFill>
                <a:latin typeface="Trebuchet MS"/>
                <a:cs typeface="Trebuchet MS"/>
              </a:rPr>
              <a:t>hack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0" dirty="0">
                <a:solidFill>
                  <a:srgbClr val="006FC0"/>
                </a:solidFill>
                <a:latin typeface="Trebuchet MS"/>
                <a:cs typeface="Trebuchet MS"/>
              </a:rPr>
              <a:t>?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159636"/>
            <a:ext cx="9746615" cy="348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Just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fun.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Show</a:t>
            </a:r>
            <a:r>
              <a:rPr sz="32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off.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Hac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32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other</a:t>
            </a:r>
            <a:r>
              <a:rPr sz="32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systems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secret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3200" spc="-395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Notif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32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man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peopl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thei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though</a:t>
            </a:r>
            <a:r>
              <a:rPr sz="3200" spc="1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Steal</a:t>
            </a:r>
            <a:r>
              <a:rPr sz="32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importan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3200" spc="10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ormation.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ts val="3825"/>
              </a:lnSpc>
              <a:spcBef>
                <a:spcPts val="985"/>
              </a:spcBef>
              <a:buClr>
                <a:srgbClr val="5FCBEF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stroy</a:t>
            </a:r>
            <a:r>
              <a:rPr sz="32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en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3200" spc="2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3200" dirty="0">
                <a:solidFill>
                  <a:srgbClr val="3F3F3F"/>
                </a:solidFill>
                <a:latin typeface="Times New Roman"/>
                <a:cs typeface="Times New Roman"/>
              </a:rPr>
              <a:t>’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2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comput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net</a:t>
            </a:r>
            <a:r>
              <a:rPr sz="3200" spc="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ork</a:t>
            </a:r>
            <a:r>
              <a:rPr sz="32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durin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32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2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Trebuchet MS"/>
                <a:cs typeface="Trebuchet MS"/>
              </a:rPr>
              <a:t>wa</a:t>
            </a:r>
            <a:r>
              <a:rPr sz="3200" spc="-434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2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5435" y="451104"/>
            <a:ext cx="7670291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596" y="851635"/>
            <a:ext cx="6617334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65"/>
              </a:lnSpc>
            </a:pPr>
            <a:r>
              <a:rPr sz="6600" b="1" spc="-54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ypes</a:t>
            </a:r>
            <a:r>
              <a:rPr sz="6600" b="1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6600" b="1" spc="3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600" b="1" spc="-35" dirty="0">
                <a:solidFill>
                  <a:srgbClr val="006FC0"/>
                </a:solidFill>
                <a:latin typeface="Trebuchet MS"/>
                <a:cs typeface="Trebuchet MS"/>
              </a:rPr>
              <a:t>Hacking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253409"/>
            <a:ext cx="4886960" cy="389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650" spc="-28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3300" spc="-16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ebsit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3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50" spc="-2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650" spc="-28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Net</a:t>
            </a:r>
            <a:r>
              <a:rPr sz="3300" spc="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3300" spc="-20" dirty="0">
                <a:solidFill>
                  <a:srgbClr val="3F3F3F"/>
                </a:solidFill>
                <a:latin typeface="Trebuchet MS"/>
                <a:cs typeface="Trebuchet MS"/>
              </a:rPr>
              <a:t>ork</a:t>
            </a:r>
            <a:r>
              <a:rPr sz="33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50" spc="-2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650" spc="-28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Eth</a:t>
            </a:r>
            <a:r>
              <a:rPr sz="3300" spc="-2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ca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33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50" spc="-2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650" spc="-28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Em</a:t>
            </a:r>
            <a:r>
              <a:rPr sz="3300" spc="-2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33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0695" algn="l"/>
              </a:tabLst>
            </a:pPr>
            <a:r>
              <a:rPr sz="2650" spc="-2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650" spc="-2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3300" spc="-18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3300" spc="-25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sz="3300" spc="-3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3300" spc="-25" dirty="0">
                <a:solidFill>
                  <a:srgbClr val="3F3F3F"/>
                </a:solidFill>
                <a:latin typeface="Trebuchet MS"/>
                <a:cs typeface="Trebuchet MS"/>
              </a:rPr>
              <a:t>wor</a:t>
            </a:r>
            <a:r>
              <a:rPr sz="3300" spc="-2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330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480695" algn="l"/>
              </a:tabLst>
            </a:pPr>
            <a:r>
              <a:rPr sz="2650" spc="-2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650" spc="-2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3300" spc="-1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33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Banking</a:t>
            </a:r>
            <a:r>
              <a:rPr sz="33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ts val="3929"/>
              </a:lnSpc>
              <a:spcBef>
                <a:spcPts val="600"/>
              </a:spcBef>
              <a:tabLst>
                <a:tab pos="480695" algn="l"/>
              </a:tabLst>
            </a:pPr>
            <a:r>
              <a:rPr sz="2650" spc="-25" dirty="0">
                <a:solidFill>
                  <a:srgbClr val="5FCBEF"/>
                </a:solidFill>
                <a:latin typeface="Wingdings 3"/>
                <a:cs typeface="Wingdings 3"/>
              </a:rPr>
              <a:t></a:t>
            </a:r>
            <a:r>
              <a:rPr sz="2650" spc="-25" dirty="0">
                <a:solidFill>
                  <a:srgbClr val="5FCBEF"/>
                </a:solidFill>
                <a:latin typeface="Times New Roman"/>
                <a:cs typeface="Times New Roman"/>
              </a:rPr>
              <a:t>	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Compute</a:t>
            </a:r>
            <a:r>
              <a:rPr sz="33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33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3F3F3F"/>
                </a:solidFill>
                <a:latin typeface="Trebuchet MS"/>
                <a:cs typeface="Trebuchet MS"/>
              </a:rPr>
              <a:t>Hacking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Custom</PresentationFormat>
  <Paragraphs>145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Network Hacking</vt:lpstr>
      <vt:lpstr>Slide 14</vt:lpstr>
      <vt:lpstr>Slide 15</vt:lpstr>
      <vt:lpstr>Slide 16</vt:lpstr>
      <vt:lpstr>Slide 17</vt:lpstr>
      <vt:lpstr>Slide 18</vt:lpstr>
      <vt:lpstr>Password Hacking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Mam Madiha</cp:lastModifiedBy>
  <cp:revision>1</cp:revision>
  <dcterms:created xsi:type="dcterms:W3CDTF">2018-05-13T21:31:50Z</dcterms:created>
  <dcterms:modified xsi:type="dcterms:W3CDTF">2018-05-13T19:32:37Z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2018-05-13T00:00:00Z</vt:filetime>
  </property>
  <property fmtid="{D5CDD505-2E9C-101B-9397-08002B2CF9AE}" pid="3" name="LastSaved">
    <vt:filetime>2018-05-13T00:00:00Z</vt:filetime>
  </property>
</Properties>
</file>