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67" r:id="rId7"/>
    <p:sldId id="262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E9434-F49E-4376-96F3-DAB02F963271}" type="doc">
      <dgm:prSet loTypeId="urn:microsoft.com/office/officeart/2005/8/layout/radial6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C2C2C26-9A23-4354-9490-B03D4DA14AD8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Improved Search Result Ranking</a:t>
          </a:r>
          <a:endParaRPr lang="en-CA" dirty="0"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a:endParaRPr>
        </a:p>
      </dgm:t>
    </dgm:pt>
    <dgm:pt modelId="{CD24119A-A9F6-4E3A-9C87-638C18385967}" type="parTrans" cxnId="{1B6F3E75-3417-41C5-A356-ECB31207C134}">
      <dgm:prSet/>
      <dgm:spPr/>
      <dgm:t>
        <a:bodyPr/>
        <a:lstStyle/>
        <a:p>
          <a:endParaRPr lang="en-CA"/>
        </a:p>
      </dgm:t>
    </dgm:pt>
    <dgm:pt modelId="{0137FC86-C5EB-494C-A4BA-8F6B81C050C0}" type="sibTrans" cxnId="{1B6F3E75-3417-41C5-A356-ECB31207C134}">
      <dgm:prSet/>
      <dgm:spPr/>
      <dgm:t>
        <a:bodyPr/>
        <a:lstStyle/>
        <a:p>
          <a:endParaRPr lang="en-CA"/>
        </a:p>
      </dgm:t>
    </dgm:pt>
    <dgm:pt modelId="{C049B2B0-7CAB-4DA2-A2FA-8CDF51CE370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rPr>
            <a:t>Google indexes keywords in content</a:t>
          </a:r>
          <a:endParaRPr lang="en-CA" dirty="0"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a:endParaRPr>
        </a:p>
      </dgm:t>
    </dgm:pt>
    <dgm:pt modelId="{974D7D0B-A7D9-4BD4-BFDE-78E0FF8A3209}" type="parTrans" cxnId="{CFCB9D63-0B7C-4C6A-93B0-E6A8C0C78128}">
      <dgm:prSet/>
      <dgm:spPr/>
      <dgm:t>
        <a:bodyPr/>
        <a:lstStyle/>
        <a:p>
          <a:endParaRPr lang="en-CA"/>
        </a:p>
      </dgm:t>
    </dgm:pt>
    <dgm:pt modelId="{FC4B96CE-F96A-4ED4-84B1-0784E7E0B105}" type="sibTrans" cxnId="{CFCB9D63-0B7C-4C6A-93B0-E6A8C0C78128}">
      <dgm:prSet/>
      <dgm:spPr/>
      <dgm:t>
        <a:bodyPr/>
        <a:lstStyle/>
        <a:p>
          <a:endParaRPr lang="en-CA"/>
        </a:p>
      </dgm:t>
    </dgm:pt>
    <dgm:pt modelId="{BE4F5805-26E6-4132-8D63-BFE002CDCD7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rPr>
            <a:t>Ranking improves with links to/from social media</a:t>
          </a:r>
          <a:endParaRPr lang="en-CA" dirty="0"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a:endParaRPr>
        </a:p>
      </dgm:t>
    </dgm:pt>
    <dgm:pt modelId="{7958BA17-489C-4A50-B628-33F7E0FAB288}" type="parTrans" cxnId="{6AB57E08-C506-4A22-ABEB-7B38AF24C781}">
      <dgm:prSet/>
      <dgm:spPr/>
      <dgm:t>
        <a:bodyPr/>
        <a:lstStyle/>
        <a:p>
          <a:endParaRPr lang="en-CA"/>
        </a:p>
      </dgm:t>
    </dgm:pt>
    <dgm:pt modelId="{94FD09C8-6F01-4F1E-A702-EE2AEBFC168D}" type="sibTrans" cxnId="{6AB57E08-C506-4A22-ABEB-7B38AF24C781}">
      <dgm:prSet/>
      <dgm:spPr/>
      <dgm:t>
        <a:bodyPr/>
        <a:lstStyle/>
        <a:p>
          <a:endParaRPr lang="en-CA"/>
        </a:p>
      </dgm:t>
    </dgm:pt>
    <dgm:pt modelId="{DD8FF402-A0E3-4441-84A2-A280297BF31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rPr>
            <a:t>Ranking improves with links to/from other websites</a:t>
          </a:r>
          <a:endParaRPr lang="en-CA" dirty="0"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a:endParaRPr>
        </a:p>
      </dgm:t>
    </dgm:pt>
    <dgm:pt modelId="{10FB3B62-B57A-40A3-93B1-58145652C41B}" type="parTrans" cxnId="{070200BB-0EA3-4B99-925B-7049F150EF72}">
      <dgm:prSet/>
      <dgm:spPr/>
      <dgm:t>
        <a:bodyPr/>
        <a:lstStyle/>
        <a:p>
          <a:endParaRPr lang="en-CA"/>
        </a:p>
      </dgm:t>
    </dgm:pt>
    <dgm:pt modelId="{418DC8B3-2664-4752-81E4-6EADA4DDEAEA}" type="sibTrans" cxnId="{070200BB-0EA3-4B99-925B-7049F150EF72}">
      <dgm:prSet/>
      <dgm:spPr/>
      <dgm:t>
        <a:bodyPr/>
        <a:lstStyle/>
        <a:p>
          <a:endParaRPr lang="en-CA"/>
        </a:p>
      </dgm:t>
    </dgm:pt>
    <dgm:pt modelId="{08E0516F-106E-4204-B449-D42E8F81C1C5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rPr>
            <a:t>Analytics show successful keywords</a:t>
          </a:r>
          <a:endParaRPr lang="en-CA" dirty="0"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a:endParaRPr>
        </a:p>
      </dgm:t>
    </dgm:pt>
    <dgm:pt modelId="{57989823-AA41-4738-A8BD-90376D2AA7C3}" type="parTrans" cxnId="{B010CDFF-F5E4-451B-A98C-7700878C4572}">
      <dgm:prSet/>
      <dgm:spPr/>
      <dgm:t>
        <a:bodyPr/>
        <a:lstStyle/>
        <a:p>
          <a:endParaRPr lang="en-CA"/>
        </a:p>
      </dgm:t>
    </dgm:pt>
    <dgm:pt modelId="{51FDC048-E8BB-4FEC-BC7C-C72EFBE51353}" type="sibTrans" cxnId="{B010CDFF-F5E4-451B-A98C-7700878C4572}">
      <dgm:prSet/>
      <dgm:spPr/>
      <dgm:t>
        <a:bodyPr/>
        <a:lstStyle/>
        <a:p>
          <a:endParaRPr lang="en-CA"/>
        </a:p>
      </dgm:t>
    </dgm:pt>
    <dgm:pt modelId="{6FE3A330-1B52-4277-B6A1-04989AA7C44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rPr>
            <a:t>Google indexes keywords in blog posts</a:t>
          </a:r>
          <a:endParaRPr lang="en-CA" dirty="0"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a:endParaRPr>
        </a:p>
      </dgm:t>
    </dgm:pt>
    <dgm:pt modelId="{CEA999F0-EA13-45ED-9A4E-2F8D47DBD946}" type="parTrans" cxnId="{F16B014F-AC1E-4F4F-A757-15ACD9C01BAC}">
      <dgm:prSet/>
      <dgm:spPr/>
      <dgm:t>
        <a:bodyPr/>
        <a:lstStyle/>
        <a:p>
          <a:endParaRPr lang="en-CA"/>
        </a:p>
      </dgm:t>
    </dgm:pt>
    <dgm:pt modelId="{536FFAA9-8BA7-4AB1-A21D-61A432E5133F}" type="sibTrans" cxnId="{F16B014F-AC1E-4F4F-A757-15ACD9C01BAC}">
      <dgm:prSet/>
      <dgm:spPr/>
      <dgm:t>
        <a:bodyPr/>
        <a:lstStyle/>
        <a:p>
          <a:endParaRPr lang="en-CA"/>
        </a:p>
      </dgm:t>
    </dgm:pt>
    <dgm:pt modelId="{8C094ABB-618D-4DA2-9847-9031FDDEE787}" type="pres">
      <dgm:prSet presAssocID="{F5DE9434-F49E-4376-96F3-DAB02F96327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6BF8C7-237A-4599-9CBB-69C9A4FE1124}" type="pres">
      <dgm:prSet presAssocID="{6C2C2C26-9A23-4354-9490-B03D4DA14AD8}" presName="centerShape" presStyleLbl="node0" presStyleIdx="0" presStyleCnt="1"/>
      <dgm:spPr/>
      <dgm:t>
        <a:bodyPr/>
        <a:lstStyle/>
        <a:p>
          <a:endParaRPr lang="en-CA"/>
        </a:p>
      </dgm:t>
    </dgm:pt>
    <dgm:pt modelId="{BF2FB111-1B77-4224-B41E-9719EAD7FA51}" type="pres">
      <dgm:prSet presAssocID="{C049B2B0-7CAB-4DA2-A2FA-8CDF51CE370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F1F8B12-372D-4D9A-9273-6A23136E527A}" type="pres">
      <dgm:prSet presAssocID="{C049B2B0-7CAB-4DA2-A2FA-8CDF51CE3702}" presName="dummy" presStyleCnt="0"/>
      <dgm:spPr/>
    </dgm:pt>
    <dgm:pt modelId="{DD6FFB5B-A582-431C-862F-49AB7267C6D6}" type="pres">
      <dgm:prSet presAssocID="{FC4B96CE-F96A-4ED4-84B1-0784E7E0B10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20411F9-33D2-40D3-8317-A7A3550231C1}" type="pres">
      <dgm:prSet presAssocID="{6FE3A330-1B52-4277-B6A1-04989AA7C44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46C2D-B24F-4C3E-9804-75792C2B7F77}" type="pres">
      <dgm:prSet presAssocID="{6FE3A330-1B52-4277-B6A1-04989AA7C444}" presName="dummy" presStyleCnt="0"/>
      <dgm:spPr/>
    </dgm:pt>
    <dgm:pt modelId="{9F3A2A3F-C7FF-495A-BEEB-63D919FC9646}" type="pres">
      <dgm:prSet presAssocID="{536FFAA9-8BA7-4AB1-A21D-61A432E5133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CD06119-B490-472D-A0CA-47D1415D4BA2}" type="pres">
      <dgm:prSet presAssocID="{BE4F5805-26E6-4132-8D63-BFE002CDCD7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2F9FE31-6A88-43E1-B6F1-F7B3B3A74F2C}" type="pres">
      <dgm:prSet presAssocID="{BE4F5805-26E6-4132-8D63-BFE002CDCD77}" presName="dummy" presStyleCnt="0"/>
      <dgm:spPr/>
    </dgm:pt>
    <dgm:pt modelId="{86C36B9F-311B-477A-A09E-54AC17681A6C}" type="pres">
      <dgm:prSet presAssocID="{94FD09C8-6F01-4F1E-A702-EE2AEBFC168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23A4EDC-6F72-4318-B133-4394D9F181D3}" type="pres">
      <dgm:prSet presAssocID="{DD8FF402-A0E3-4441-84A2-A280297BF31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AED7E1A-D99D-4478-BF70-377277A64F44}" type="pres">
      <dgm:prSet presAssocID="{DD8FF402-A0E3-4441-84A2-A280297BF316}" presName="dummy" presStyleCnt="0"/>
      <dgm:spPr/>
    </dgm:pt>
    <dgm:pt modelId="{3E03033F-3B27-4E26-A3E8-68554F166270}" type="pres">
      <dgm:prSet presAssocID="{418DC8B3-2664-4752-81E4-6EADA4DDEAE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FF5BFF-7B59-4437-802E-C08420E6904A}" type="pres">
      <dgm:prSet presAssocID="{08E0516F-106E-4204-B449-D42E8F81C1C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4EAE4DF-6DF9-4FD3-9A57-E8D549A6025A}" type="pres">
      <dgm:prSet presAssocID="{08E0516F-106E-4204-B449-D42E8F81C1C5}" presName="dummy" presStyleCnt="0"/>
      <dgm:spPr/>
    </dgm:pt>
    <dgm:pt modelId="{A874ACF5-004D-4B9E-B105-A84184661375}" type="pres">
      <dgm:prSet presAssocID="{51FDC048-E8BB-4FEC-BC7C-C72EFBE51353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9C97D19-8C55-41E6-89D5-29B76838C771}" type="presOf" srcId="{FC4B96CE-F96A-4ED4-84B1-0784E7E0B105}" destId="{DD6FFB5B-A582-431C-862F-49AB7267C6D6}" srcOrd="0" destOrd="0" presId="urn:microsoft.com/office/officeart/2005/8/layout/radial6"/>
    <dgm:cxn modelId="{20BD6860-97A0-421F-8947-4C3690DAD5EC}" type="presOf" srcId="{08E0516F-106E-4204-B449-D42E8F81C1C5}" destId="{73FF5BFF-7B59-4437-802E-C08420E6904A}" srcOrd="0" destOrd="0" presId="urn:microsoft.com/office/officeart/2005/8/layout/radial6"/>
    <dgm:cxn modelId="{ECA76D96-6D9E-4646-99CA-E9928D29F990}" type="presOf" srcId="{C049B2B0-7CAB-4DA2-A2FA-8CDF51CE3702}" destId="{BF2FB111-1B77-4224-B41E-9719EAD7FA51}" srcOrd="0" destOrd="0" presId="urn:microsoft.com/office/officeart/2005/8/layout/radial6"/>
    <dgm:cxn modelId="{C3507FA4-29C4-46B9-BD5B-5A16935FFDA8}" type="presOf" srcId="{DD8FF402-A0E3-4441-84A2-A280297BF316}" destId="{323A4EDC-6F72-4318-B133-4394D9F181D3}" srcOrd="0" destOrd="0" presId="urn:microsoft.com/office/officeart/2005/8/layout/radial6"/>
    <dgm:cxn modelId="{B010CDFF-F5E4-451B-A98C-7700878C4572}" srcId="{6C2C2C26-9A23-4354-9490-B03D4DA14AD8}" destId="{08E0516F-106E-4204-B449-D42E8F81C1C5}" srcOrd="4" destOrd="0" parTransId="{57989823-AA41-4738-A8BD-90376D2AA7C3}" sibTransId="{51FDC048-E8BB-4FEC-BC7C-C72EFBE51353}"/>
    <dgm:cxn modelId="{1B6F3E75-3417-41C5-A356-ECB31207C134}" srcId="{F5DE9434-F49E-4376-96F3-DAB02F963271}" destId="{6C2C2C26-9A23-4354-9490-B03D4DA14AD8}" srcOrd="0" destOrd="0" parTransId="{CD24119A-A9F6-4E3A-9C87-638C18385967}" sibTransId="{0137FC86-C5EB-494C-A4BA-8F6B81C050C0}"/>
    <dgm:cxn modelId="{070200BB-0EA3-4B99-925B-7049F150EF72}" srcId="{6C2C2C26-9A23-4354-9490-B03D4DA14AD8}" destId="{DD8FF402-A0E3-4441-84A2-A280297BF316}" srcOrd="3" destOrd="0" parTransId="{10FB3B62-B57A-40A3-93B1-58145652C41B}" sibTransId="{418DC8B3-2664-4752-81E4-6EADA4DDEAEA}"/>
    <dgm:cxn modelId="{526C894E-33AB-439E-83A9-E116E3EE64EA}" type="presOf" srcId="{6C2C2C26-9A23-4354-9490-B03D4DA14AD8}" destId="{F66BF8C7-237A-4599-9CBB-69C9A4FE1124}" srcOrd="0" destOrd="0" presId="urn:microsoft.com/office/officeart/2005/8/layout/radial6"/>
    <dgm:cxn modelId="{CFCB9D63-0B7C-4C6A-93B0-E6A8C0C78128}" srcId="{6C2C2C26-9A23-4354-9490-B03D4DA14AD8}" destId="{C049B2B0-7CAB-4DA2-A2FA-8CDF51CE3702}" srcOrd="0" destOrd="0" parTransId="{974D7D0B-A7D9-4BD4-BFDE-78E0FF8A3209}" sibTransId="{FC4B96CE-F96A-4ED4-84B1-0784E7E0B105}"/>
    <dgm:cxn modelId="{54DFEF13-F3B7-4BED-B191-8FC401249316}" type="presOf" srcId="{6FE3A330-1B52-4277-B6A1-04989AA7C444}" destId="{520411F9-33D2-40D3-8317-A7A3550231C1}" srcOrd="0" destOrd="0" presId="urn:microsoft.com/office/officeart/2005/8/layout/radial6"/>
    <dgm:cxn modelId="{6AB57E08-C506-4A22-ABEB-7B38AF24C781}" srcId="{6C2C2C26-9A23-4354-9490-B03D4DA14AD8}" destId="{BE4F5805-26E6-4132-8D63-BFE002CDCD77}" srcOrd="2" destOrd="0" parTransId="{7958BA17-489C-4A50-B628-33F7E0FAB288}" sibTransId="{94FD09C8-6F01-4F1E-A702-EE2AEBFC168D}"/>
    <dgm:cxn modelId="{0E20BE2D-39C4-4ECF-B755-0792936FAC5A}" type="presOf" srcId="{94FD09C8-6F01-4F1E-A702-EE2AEBFC168D}" destId="{86C36B9F-311B-477A-A09E-54AC17681A6C}" srcOrd="0" destOrd="0" presId="urn:microsoft.com/office/officeart/2005/8/layout/radial6"/>
    <dgm:cxn modelId="{FDD35F95-6D2F-4296-A52F-8679FA13D811}" type="presOf" srcId="{536FFAA9-8BA7-4AB1-A21D-61A432E5133F}" destId="{9F3A2A3F-C7FF-495A-BEEB-63D919FC9646}" srcOrd="0" destOrd="0" presId="urn:microsoft.com/office/officeart/2005/8/layout/radial6"/>
    <dgm:cxn modelId="{A5420136-2513-48EC-8CC7-3A3C6619803A}" type="presOf" srcId="{51FDC048-E8BB-4FEC-BC7C-C72EFBE51353}" destId="{A874ACF5-004D-4B9E-B105-A84184661375}" srcOrd="0" destOrd="0" presId="urn:microsoft.com/office/officeart/2005/8/layout/radial6"/>
    <dgm:cxn modelId="{E54E4B6F-3834-435E-81BD-B872C57EE02F}" type="presOf" srcId="{BE4F5805-26E6-4132-8D63-BFE002CDCD77}" destId="{CCD06119-B490-472D-A0CA-47D1415D4BA2}" srcOrd="0" destOrd="0" presId="urn:microsoft.com/office/officeart/2005/8/layout/radial6"/>
    <dgm:cxn modelId="{ADA33E1F-D966-41A8-8568-59962F662571}" type="presOf" srcId="{418DC8B3-2664-4752-81E4-6EADA4DDEAEA}" destId="{3E03033F-3B27-4E26-A3E8-68554F166270}" srcOrd="0" destOrd="0" presId="urn:microsoft.com/office/officeart/2005/8/layout/radial6"/>
    <dgm:cxn modelId="{93FC86AA-0727-4768-9930-BB691BFA2009}" type="presOf" srcId="{F5DE9434-F49E-4376-96F3-DAB02F963271}" destId="{8C094ABB-618D-4DA2-9847-9031FDDEE787}" srcOrd="0" destOrd="0" presId="urn:microsoft.com/office/officeart/2005/8/layout/radial6"/>
    <dgm:cxn modelId="{F16B014F-AC1E-4F4F-A757-15ACD9C01BAC}" srcId="{6C2C2C26-9A23-4354-9490-B03D4DA14AD8}" destId="{6FE3A330-1B52-4277-B6A1-04989AA7C444}" srcOrd="1" destOrd="0" parTransId="{CEA999F0-EA13-45ED-9A4E-2F8D47DBD946}" sibTransId="{536FFAA9-8BA7-4AB1-A21D-61A432E5133F}"/>
    <dgm:cxn modelId="{C0F5589D-70BE-4364-AD60-74BCC81AD1FC}" type="presParOf" srcId="{8C094ABB-618D-4DA2-9847-9031FDDEE787}" destId="{F66BF8C7-237A-4599-9CBB-69C9A4FE1124}" srcOrd="0" destOrd="0" presId="urn:microsoft.com/office/officeart/2005/8/layout/radial6"/>
    <dgm:cxn modelId="{EDC5209E-9604-44E1-9BB7-82949DDFD239}" type="presParOf" srcId="{8C094ABB-618D-4DA2-9847-9031FDDEE787}" destId="{BF2FB111-1B77-4224-B41E-9719EAD7FA51}" srcOrd="1" destOrd="0" presId="urn:microsoft.com/office/officeart/2005/8/layout/radial6"/>
    <dgm:cxn modelId="{1D9F11AC-C856-4282-809A-C36C08C20AA4}" type="presParOf" srcId="{8C094ABB-618D-4DA2-9847-9031FDDEE787}" destId="{7F1F8B12-372D-4D9A-9273-6A23136E527A}" srcOrd="2" destOrd="0" presId="urn:microsoft.com/office/officeart/2005/8/layout/radial6"/>
    <dgm:cxn modelId="{73C0C69A-331B-4685-85E3-CC40241CF91B}" type="presParOf" srcId="{8C094ABB-618D-4DA2-9847-9031FDDEE787}" destId="{DD6FFB5B-A582-431C-862F-49AB7267C6D6}" srcOrd="3" destOrd="0" presId="urn:microsoft.com/office/officeart/2005/8/layout/radial6"/>
    <dgm:cxn modelId="{1667F4CA-8E60-4FD3-A383-D85486B51CB6}" type="presParOf" srcId="{8C094ABB-618D-4DA2-9847-9031FDDEE787}" destId="{520411F9-33D2-40D3-8317-A7A3550231C1}" srcOrd="4" destOrd="0" presId="urn:microsoft.com/office/officeart/2005/8/layout/radial6"/>
    <dgm:cxn modelId="{41846599-392D-4821-A69A-D393B6D17219}" type="presParOf" srcId="{8C094ABB-618D-4DA2-9847-9031FDDEE787}" destId="{1E146C2D-B24F-4C3E-9804-75792C2B7F77}" srcOrd="5" destOrd="0" presId="urn:microsoft.com/office/officeart/2005/8/layout/radial6"/>
    <dgm:cxn modelId="{60DF0395-7C06-4CB0-BB58-6C897C8B4C56}" type="presParOf" srcId="{8C094ABB-618D-4DA2-9847-9031FDDEE787}" destId="{9F3A2A3F-C7FF-495A-BEEB-63D919FC9646}" srcOrd="6" destOrd="0" presId="urn:microsoft.com/office/officeart/2005/8/layout/radial6"/>
    <dgm:cxn modelId="{496402BE-B9ED-4867-B7CD-8115D1C36C75}" type="presParOf" srcId="{8C094ABB-618D-4DA2-9847-9031FDDEE787}" destId="{CCD06119-B490-472D-A0CA-47D1415D4BA2}" srcOrd="7" destOrd="0" presId="urn:microsoft.com/office/officeart/2005/8/layout/radial6"/>
    <dgm:cxn modelId="{A7E45F56-9356-49DD-8BE3-DF51824B6844}" type="presParOf" srcId="{8C094ABB-618D-4DA2-9847-9031FDDEE787}" destId="{F2F9FE31-6A88-43E1-B6F1-F7B3B3A74F2C}" srcOrd="8" destOrd="0" presId="urn:microsoft.com/office/officeart/2005/8/layout/radial6"/>
    <dgm:cxn modelId="{A3A6AC5D-40AE-4DA4-BEBC-CC9D58B094EE}" type="presParOf" srcId="{8C094ABB-618D-4DA2-9847-9031FDDEE787}" destId="{86C36B9F-311B-477A-A09E-54AC17681A6C}" srcOrd="9" destOrd="0" presId="urn:microsoft.com/office/officeart/2005/8/layout/radial6"/>
    <dgm:cxn modelId="{250E931B-D1EB-42DF-BFB6-5330225BC840}" type="presParOf" srcId="{8C094ABB-618D-4DA2-9847-9031FDDEE787}" destId="{323A4EDC-6F72-4318-B133-4394D9F181D3}" srcOrd="10" destOrd="0" presId="urn:microsoft.com/office/officeart/2005/8/layout/radial6"/>
    <dgm:cxn modelId="{FB56675E-E0D0-409C-97AA-A21A09482B89}" type="presParOf" srcId="{8C094ABB-618D-4DA2-9847-9031FDDEE787}" destId="{FAED7E1A-D99D-4478-BF70-377277A64F44}" srcOrd="11" destOrd="0" presId="urn:microsoft.com/office/officeart/2005/8/layout/radial6"/>
    <dgm:cxn modelId="{166C6E1B-A53E-4D77-9934-17CA09163387}" type="presParOf" srcId="{8C094ABB-618D-4DA2-9847-9031FDDEE787}" destId="{3E03033F-3B27-4E26-A3E8-68554F166270}" srcOrd="12" destOrd="0" presId="urn:microsoft.com/office/officeart/2005/8/layout/radial6"/>
    <dgm:cxn modelId="{D377CCC8-E420-462D-A861-58F25B160617}" type="presParOf" srcId="{8C094ABB-618D-4DA2-9847-9031FDDEE787}" destId="{73FF5BFF-7B59-4437-802E-C08420E6904A}" srcOrd="13" destOrd="0" presId="urn:microsoft.com/office/officeart/2005/8/layout/radial6"/>
    <dgm:cxn modelId="{0BD76A4B-F569-4816-AC26-4356AC3C7803}" type="presParOf" srcId="{8C094ABB-618D-4DA2-9847-9031FDDEE787}" destId="{74EAE4DF-6DF9-4FD3-9A57-E8D549A6025A}" srcOrd="14" destOrd="0" presId="urn:microsoft.com/office/officeart/2005/8/layout/radial6"/>
    <dgm:cxn modelId="{B2BE3B5E-CC70-4D41-9318-FB94FB97347F}" type="presParOf" srcId="{8C094ABB-618D-4DA2-9847-9031FDDEE787}" destId="{A874ACF5-004D-4B9E-B105-A8418466137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Vitual</a:t>
            </a:r>
            <a:r>
              <a:rPr lang="en-US" dirty="0" smtClean="0"/>
              <a:t> IT Niagara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and IT Services for Small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Virtual IT Niagara do for your 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today’s market, your business needs an online presence to be competitive. </a:t>
            </a:r>
          </a:p>
          <a:p>
            <a:r>
              <a:rPr lang="en-US" dirty="0" smtClean="0"/>
              <a:t>Many small businesses don’t have a website, or the website they have is underutilized.</a:t>
            </a:r>
          </a:p>
          <a:p>
            <a:r>
              <a:rPr lang="en-US" dirty="0" smtClean="0"/>
              <a:t>A website is only useful if your potential customers can find it.</a:t>
            </a:r>
          </a:p>
          <a:p>
            <a:r>
              <a:rPr lang="en-US" dirty="0" smtClean="0"/>
              <a:t>What drives people to your website, over that of a competitor? Search engine placement.  Search engine placement can be manipulated and managed.</a:t>
            </a:r>
          </a:p>
          <a:p>
            <a:r>
              <a:rPr lang="en-US" dirty="0" smtClean="0"/>
              <a:t>Search Engine optimization consists of many components: Keywords, links to and from your site, and social media accounts that are active, are just a few.</a:t>
            </a:r>
          </a:p>
          <a:p>
            <a:r>
              <a:rPr lang="en-US" dirty="0" smtClean="0"/>
              <a:t>Virtually IT Niagara specializes in Search Engine Optimization,  and Social Media Management.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792088"/>
          </a:xfrm>
        </p:spPr>
        <p:txBody>
          <a:bodyPr/>
          <a:lstStyle/>
          <a:p>
            <a:r>
              <a:rPr lang="en-US" dirty="0" smtClean="0"/>
              <a:t>What Factors Affect Search Engine Results?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776" y="1710240"/>
            <a:ext cx="1670449" cy="92667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861793" y="2636912"/>
            <a:ext cx="165618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710240"/>
            <a:ext cx="1670449" cy="9266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2624640"/>
            <a:ext cx="1670449" cy="9266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20" y="3551312"/>
            <a:ext cx="2189609" cy="21762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84411" y="2764810"/>
            <a:ext cx="181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Embedded Keywords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180465" y="1850410"/>
            <a:ext cx="20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Links to/from related sites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476660" y="185041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Social media activity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8840243" y="27648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Active blogging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How does SEO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Search Engines analyze pages and index the content, including keywords, links, and even alt text for graphics.</a:t>
            </a:r>
          </a:p>
          <a:p>
            <a:r>
              <a:rPr lang="en-US" dirty="0" smtClean="0"/>
              <a:t>When a search is entered, search engines analyze those keywords, and respond with site that best match the search terms.</a:t>
            </a:r>
          </a:p>
          <a:p>
            <a:r>
              <a:rPr lang="en-US" dirty="0" smtClean="0"/>
              <a:t>Successful SEO is predictive – you attempt to predict what terms will be requested in a search for your business, then optimize the use of those terms as keywords.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8521521"/>
              </p:ext>
            </p:extLst>
          </p:nvPr>
        </p:nvGraphicFramePr>
        <p:xfrm>
          <a:off x="5735960" y="836712"/>
          <a:ext cx="633670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Virtual IT Niagara help?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Page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you don’t already have a website, we can set up a basic page.</a:t>
            </a:r>
          </a:p>
          <a:p>
            <a:r>
              <a:rPr lang="en-US" dirty="0" smtClean="0"/>
              <a:t>If you already have a site, we can make  the changes necessary for effective SEO.</a:t>
            </a:r>
          </a:p>
          <a:p>
            <a:r>
              <a:rPr lang="en-US" dirty="0" smtClean="0"/>
              <a:t>Local link exchange – we can add a link to you site from other local businesses, increasing your search ranking.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get your business listed on Google Maps, ensuring that your local customers will find you, first.</a:t>
            </a:r>
          </a:p>
          <a:p>
            <a:r>
              <a:rPr lang="en-US" dirty="0" smtClean="0"/>
              <a:t>Weekly adjustment of embedded keywords based on Analytics reports.</a:t>
            </a:r>
          </a:p>
          <a:p>
            <a:r>
              <a:rPr lang="en-US" dirty="0" smtClean="0"/>
              <a:t>Weekly analysis of search ranking results, to monitor the effect of SEO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0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Virtual IT Niagara help?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Media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Being active on social media is critical to the perception  that your business is active, and trustworthy. However, too much activity can alienate followers.</a:t>
            </a:r>
          </a:p>
          <a:p>
            <a:r>
              <a:rPr lang="en-US" dirty="0" smtClean="0"/>
              <a:t>Virtual IT Niagara can manage your social media accounts to maintain an active presence, without driving away potential customer with “spam”.</a:t>
            </a:r>
          </a:p>
          <a:p>
            <a:r>
              <a:rPr lang="en-US" dirty="0" smtClean="0"/>
              <a:t>Social Media business pages should be created and linked to your website.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Consulting 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IT Niagara has decades of experience in the technology sector. You can draw on that experience for consultation on hardware purchases, software, or networking issues.</a:t>
            </a:r>
          </a:p>
          <a:p>
            <a:r>
              <a:rPr lang="en-US" dirty="0" smtClean="0"/>
              <a:t>A current trend in the internet landscape is a radical change to the numbering system that maps the internet. We can help your business transition to the new IPv6 system.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04664"/>
            <a:ext cx="3429000" cy="1905000"/>
          </a:xfrm>
        </p:spPr>
        <p:txBody>
          <a:bodyPr/>
          <a:lstStyle/>
          <a:p>
            <a:r>
              <a:rPr lang="en-US" dirty="0" smtClean="0"/>
              <a:t>Can’t I do all this myself?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880" y="692696"/>
            <a:ext cx="6400800" cy="5257800"/>
          </a:xfrm>
        </p:spPr>
        <p:txBody>
          <a:bodyPr/>
          <a:lstStyle/>
          <a:p>
            <a:r>
              <a:rPr lang="en-US" dirty="0" smtClean="0"/>
              <a:t>Virtual IT Niagara has more than 20 years of experience in Internet related fields – network building, SEO, website design, and email/website hosting.</a:t>
            </a:r>
          </a:p>
          <a:p>
            <a:r>
              <a:rPr lang="en-US" dirty="0" smtClean="0"/>
              <a:t>Virtual IT Niagara has existing relationships with domain registrars, internet providers, web designers, and hosting services.</a:t>
            </a:r>
          </a:p>
          <a:p>
            <a:r>
              <a:rPr lang="en-US" dirty="0" smtClean="0"/>
              <a:t>Virtual IT Niagara has all the tools and accounts in place, to get you up and running as quickly as possible.</a:t>
            </a:r>
          </a:p>
          <a:p>
            <a:r>
              <a:rPr lang="en-US" dirty="0" smtClean="0"/>
              <a:t>And the primary reason: You’re a small business owner. Your time is valuable.  Any time you spend on non-billable activities costs you money and time that could be better spent on your own business ventures. Virtual IT Niagara can do all of this better, faster, and at a lower cost.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368" y="2924944"/>
            <a:ext cx="3429000" cy="1828800"/>
          </a:xfrm>
        </p:spPr>
        <p:txBody>
          <a:bodyPr/>
          <a:lstStyle/>
          <a:p>
            <a:r>
              <a:rPr lang="en-US" dirty="0" smtClean="0"/>
              <a:t>You can.  But there are a few good reasons that you should outsource these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Vitual</a:t>
            </a:r>
            <a:r>
              <a:rPr lang="en-US" dirty="0" smtClean="0"/>
              <a:t> IT Niagara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us help you grow </a:t>
            </a:r>
            <a:r>
              <a:rPr lang="en-US" smtClean="0"/>
              <a:t>your business!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678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Schoolbook</vt:lpstr>
      <vt:lpstr>CITY SKETCH 16X9</vt:lpstr>
      <vt:lpstr>Vitual IT Niagara</vt:lpstr>
      <vt:lpstr>What can Virtual IT Niagara do for your business?</vt:lpstr>
      <vt:lpstr>What Factors Affect Search Engine Results?</vt:lpstr>
      <vt:lpstr>How does SEO work?</vt:lpstr>
      <vt:lpstr>How can Virtual IT Niagara help?</vt:lpstr>
      <vt:lpstr>How can Virtual IT Niagara help?</vt:lpstr>
      <vt:lpstr>Can’t I do all this myself?</vt:lpstr>
      <vt:lpstr>Vitual IT Niagara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2015-07-18T23:03:02Z</dcterms:created>
  <dcterms:modified xsi:type="dcterms:W3CDTF">2015-07-27T23:54:15Z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