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7.png" ContentType="image/png"/>
  <Override PartName="/ppt/media/image6.jpeg" ContentType="image/jpeg"/>
  <Override PartName="/ppt/media/image8.jpeg" ContentType="image/jpeg"/>
  <Override PartName="/ppt/media/image9.jpeg" ContentType="image/jpe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7;p1" descr=""/>
          <p:cNvPicPr/>
          <p:nvPr/>
        </p:nvPicPr>
        <p:blipFill>
          <a:blip r:embed="rId2"/>
          <a:srcRect l="0" t="1554" r="0" b="-1554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128280"/>
            <a:ext cx="1219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2417760" y="3528360"/>
            <a:ext cx="863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chemeClr val="accent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83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Google Shape;65;p14" descr=""/>
          <p:cNvPicPr/>
          <p:nvPr/>
        </p:nvPicPr>
        <p:blipFill>
          <a:blip r:embed="rId2"/>
          <a:srcRect l="0" t="1554" r="0" b="-1554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0" y="6128280"/>
            <a:ext cx="1219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1453680" y="1846800"/>
            <a:ext cx="960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chemeClr val="accent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Google Shape;65;p14" descr=""/>
          <p:cNvPicPr/>
          <p:nvPr/>
        </p:nvPicPr>
        <p:blipFill>
          <a:blip r:embed="rId2"/>
          <a:srcRect l="0" t="1554" r="0" b="-1554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0" y="6128280"/>
            <a:ext cx="1219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1453680" y="1846800"/>
            <a:ext cx="960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chemeClr val="accent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Google Shape;126;p27" descr=""/>
          <p:cNvPicPr/>
          <p:nvPr/>
        </p:nvPicPr>
        <p:blipFill>
          <a:blip r:embed="rId1"/>
          <a:srcRect l="0" t="1554" r="0" b="-1554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0" y="6128280"/>
            <a:ext cx="1219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1453680" y="1846800"/>
            <a:ext cx="960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chemeClr val="accent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1094040" y="2986200"/>
            <a:ext cx="417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chemeClr val="accent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2" name="CustomShape 6"/>
          <p:cNvSpPr/>
          <p:nvPr/>
        </p:nvSpPr>
        <p:spPr>
          <a:xfrm>
            <a:off x="1919520" y="2318760"/>
            <a:ext cx="4175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SAFEJOURN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148320" y="2028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Google Shape;133;p27" descr="A truck is parked in front of a house&#10;&#10;Description automatically generated"/>
          <p:cNvPicPr/>
          <p:nvPr/>
        </p:nvPicPr>
        <p:blipFill>
          <a:blip r:embed="rId2"/>
          <a:stretch/>
        </p:blipFill>
        <p:spPr>
          <a:xfrm>
            <a:off x="6244200" y="805680"/>
            <a:ext cx="5337360" cy="466020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134;p27" descr=""/>
          <p:cNvPicPr/>
          <p:nvPr/>
        </p:nvPicPr>
        <p:blipFill>
          <a:blip r:embed="rId3"/>
          <a:srcRect l="0" t="1554" r="0" b="-1554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8"/>
          <p:cNvSpPr/>
          <p:nvPr/>
        </p:nvSpPr>
        <p:spPr>
          <a:xfrm>
            <a:off x="0" y="6128280"/>
            <a:ext cx="1219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9"/>
          <p:cNvSpPr/>
          <p:nvPr/>
        </p:nvSpPr>
        <p:spPr>
          <a:xfrm>
            <a:off x="610200" y="3896640"/>
            <a:ext cx="3911400" cy="19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0800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Members:</a:t>
            </a:r>
            <a:endParaRPr b="0" lang="en-US" sz="18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M. Shaheryar Khalid</a:t>
            </a:r>
            <a:endParaRPr b="0" lang="en-US" sz="18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Fizza Jawed</a:t>
            </a:r>
            <a:endParaRPr b="0" lang="en-US" sz="18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Arbaz Khan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3678840" y="3896640"/>
            <a:ext cx="3911400" cy="19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0800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Supervisor:</a:t>
            </a:r>
            <a:endParaRPr b="0" lang="en-US" sz="18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Dr. Zulfiqar Memon</a:t>
            </a:r>
            <a:endParaRPr b="0" lang="en-US" sz="18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Co-supervisor:</a:t>
            </a:r>
            <a:endParaRPr b="0" lang="en-US" sz="18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Sayed Yousuf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453680" y="1846800"/>
            <a:ext cx="417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chemeClr val="accent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OUTLINE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1451520" y="2015640"/>
            <a:ext cx="4171320" cy="34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910" spc="-1" strike="noStrike">
                <a:solidFill>
                  <a:srgbClr val="000000"/>
                </a:solidFill>
                <a:latin typeface="Gill Sans"/>
                <a:ea typeface="Gill Sans"/>
              </a:rPr>
              <a:t>Product overview </a:t>
            </a:r>
            <a:endParaRPr b="0" lang="en-US" sz="191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10" spc="-1" strike="noStrike">
                <a:solidFill>
                  <a:srgbClr val="000000"/>
                </a:solidFill>
                <a:latin typeface="Gill Sans"/>
                <a:ea typeface="Gill Sans"/>
              </a:rPr>
              <a:t>Background and Problem Statement</a:t>
            </a:r>
            <a:endParaRPr b="0" lang="en-US" sz="191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10" spc="-1" strike="noStrike">
                <a:solidFill>
                  <a:srgbClr val="000000"/>
                </a:solidFill>
                <a:latin typeface="Gill Sans"/>
                <a:ea typeface="Gill Sans"/>
              </a:rPr>
              <a:t>Key Features</a:t>
            </a:r>
            <a:endParaRPr b="0" lang="en-US" sz="191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10" spc="-1" strike="noStrike">
                <a:solidFill>
                  <a:srgbClr val="000000"/>
                </a:solidFill>
                <a:latin typeface="Gill Sans"/>
                <a:ea typeface="Gill Sans"/>
              </a:rPr>
              <a:t>Diagrammatic Representation</a:t>
            </a:r>
            <a:endParaRPr b="0" lang="en-US" sz="191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10" spc="-1" strike="noStrike">
                <a:solidFill>
                  <a:srgbClr val="000000"/>
                </a:solidFill>
                <a:latin typeface="Gill Sans"/>
                <a:ea typeface="Gill Sans"/>
              </a:rPr>
              <a:t>How SafeJourn is Different?</a:t>
            </a:r>
            <a:endParaRPr b="0" lang="en-US" sz="191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10" spc="-1" strike="noStrike">
                <a:solidFill>
                  <a:srgbClr val="000000"/>
                </a:solidFill>
                <a:latin typeface="Gill Sans"/>
                <a:ea typeface="Gill Sans"/>
              </a:rPr>
              <a:t>Technologies to be used</a:t>
            </a:r>
            <a:endParaRPr b="0" lang="en-US" sz="1910" spc="-1" strike="noStrike">
              <a:latin typeface="Arial"/>
            </a:endParaRPr>
          </a:p>
        </p:txBody>
      </p:sp>
      <p:pic>
        <p:nvPicPr>
          <p:cNvPr id="144" name="Google Shape;147;p28" descr="Lightbulb"/>
          <p:cNvPicPr/>
          <p:nvPr/>
        </p:nvPicPr>
        <p:blipFill>
          <a:blip r:embed="rId1"/>
          <a:stretch/>
        </p:blipFill>
        <p:spPr>
          <a:xfrm>
            <a:off x="7271640" y="1833120"/>
            <a:ext cx="3632760" cy="363276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48;p28" descr=""/>
          <p:cNvPicPr/>
          <p:nvPr/>
        </p:nvPicPr>
        <p:blipFill>
          <a:blip r:embed="rId2"/>
          <a:srcRect l="0" t="1554" r="0" b="-1554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6"/>
          <p:cNvSpPr/>
          <p:nvPr/>
        </p:nvSpPr>
        <p:spPr>
          <a:xfrm>
            <a:off x="0" y="6128280"/>
            <a:ext cx="1219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451520" y="579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PRODUCT OVERVIEW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451520" y="303804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Product Name: SafeJourn</a:t>
            </a:r>
            <a:endParaRPr b="0" lang="en-US" sz="2800" spc="-1" strike="noStrike">
              <a:latin typeface="Arial"/>
            </a:endParaRPr>
          </a:p>
          <a:p>
            <a:pPr marL="343080" indent="-16488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Users: Drivers and Parents</a:t>
            </a:r>
            <a:endParaRPr b="0" lang="en-US" sz="2800" spc="-1" strike="noStrike">
              <a:latin typeface="Arial"/>
            </a:endParaRPr>
          </a:p>
          <a:p>
            <a:pPr marL="343080" indent="-16488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Phenomena of Airlift/Swvl</a:t>
            </a:r>
            <a:endParaRPr b="0" lang="en-US" sz="2800" spc="-1" strike="noStrike">
              <a:latin typeface="Arial"/>
            </a:endParaRPr>
          </a:p>
          <a:p>
            <a:pPr marL="343080" indent="-16488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How is it different from it?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BACKGROUND AND PROBLEM STATEMENT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Gill San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Problem</a:t>
            </a:r>
            <a:endParaRPr b="0" lang="en-US" sz="2800" spc="-1" strike="noStrike">
              <a:latin typeface="Arial"/>
            </a:endParaRPr>
          </a:p>
          <a:p>
            <a:pPr marL="108000" indent="3492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-Children safety</a:t>
            </a:r>
            <a:endParaRPr b="0" lang="en-US" sz="2800" spc="-1" strike="noStrike">
              <a:latin typeface="Arial"/>
            </a:endParaRPr>
          </a:p>
          <a:p>
            <a:pPr marL="108000" indent="3492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-Monitoring</a:t>
            </a:r>
            <a:endParaRPr b="0" lang="en-US" sz="2800" spc="-1" strike="noStrike">
              <a:latin typeface="Arial"/>
            </a:endParaRPr>
          </a:p>
          <a:p>
            <a:pPr marL="108000" indent="3492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-Tracking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Gill Sans"/>
              <a:buChar char="●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Gill Sans"/>
              </a:rPr>
              <a:t>Solution</a:t>
            </a:r>
            <a:endParaRPr b="0" lang="en-US" sz="2800" spc="-1" strike="noStrike">
              <a:latin typeface="Arial"/>
            </a:endParaRPr>
          </a:p>
          <a:p>
            <a:pPr marL="432000" indent="-243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" y="-779400"/>
            <a:ext cx="12191040" cy="685728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844560" y="835560"/>
            <a:ext cx="3538440" cy="42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KEY FEATURES: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654080" y="1518840"/>
            <a:ext cx="360" cy="32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rgbClr val="b5193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4924800" y="1135440"/>
            <a:ext cx="6129360" cy="42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buClr>
                <a:srgbClr val="b71e42"/>
              </a:buClr>
              <a:buFont typeface="Noto Sans Symbols"/>
              <a:buChar char="∙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Real-time Tracking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buClr>
                <a:srgbClr val="b71e42"/>
              </a:buClr>
              <a:buFont typeface="Noto Sans Symbols"/>
              <a:buChar char="∙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Registration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buClr>
                <a:srgbClr val="b71e42"/>
              </a:buClr>
              <a:buFont typeface="Noto Sans Symbols"/>
              <a:buChar char="∙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Notifications 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buClr>
                <a:srgbClr val="b71e42"/>
              </a:buClr>
              <a:buFont typeface="Noto Sans Symbols"/>
              <a:buChar char="∙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Bio-metric attendance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buClr>
                <a:srgbClr val="b71e42"/>
              </a:buClr>
              <a:buFont typeface="Noto Sans Symbols"/>
              <a:buChar char="∙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Routes using real-time Traffic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Google Shape;175;p32" descr=""/>
          <p:cNvPicPr/>
          <p:nvPr/>
        </p:nvPicPr>
        <p:blipFill>
          <a:blip r:embed="rId1"/>
          <a:srcRect l="0" t="1554" r="0" b="-1554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0" y="6128280"/>
            <a:ext cx="1219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1453680" y="1846800"/>
            <a:ext cx="960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chemeClr val="accent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642600" y="1582560"/>
            <a:ext cx="4171320" cy="31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DIAGRAMMATIC REPRESENTATION OF SAFEJOURN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2" name="Google Shape;181;p32" descr=""/>
          <p:cNvPicPr/>
          <p:nvPr/>
        </p:nvPicPr>
        <p:blipFill>
          <a:blip r:embed="rId2"/>
          <a:srcRect l="3529" t="20729" r="8250" b="18026"/>
          <a:stretch/>
        </p:blipFill>
        <p:spPr>
          <a:xfrm>
            <a:off x="5162760" y="1161000"/>
            <a:ext cx="6520680" cy="399456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182;p32" descr=""/>
          <p:cNvPicPr/>
          <p:nvPr/>
        </p:nvPicPr>
        <p:blipFill>
          <a:blip r:embed="rId3"/>
          <a:srcRect l="0" t="1554" r="0" b="-1554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7"/>
          <p:cNvSpPr/>
          <p:nvPr/>
        </p:nvSpPr>
        <p:spPr>
          <a:xfrm>
            <a:off x="0" y="6128280"/>
            <a:ext cx="1219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20" y="-839520"/>
            <a:ext cx="12191040" cy="685728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834480" y="655560"/>
            <a:ext cx="3538440" cy="42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HOW SAFEJOURN IS DIFFERENT?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654080" y="1249200"/>
            <a:ext cx="360" cy="32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rgbClr val="b5193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4934880" y="900360"/>
            <a:ext cx="6129360" cy="42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940" spc="-1" strike="noStrike">
                <a:solidFill>
                  <a:srgbClr val="000000"/>
                </a:solidFill>
                <a:latin typeface="Gill Sans"/>
                <a:ea typeface="Gill Sans"/>
              </a:rPr>
              <a:t>Working for registered organizations independently</a:t>
            </a:r>
            <a:endParaRPr b="0" lang="en-US" sz="194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40" spc="-1" strike="noStrike">
                <a:solidFill>
                  <a:srgbClr val="000000"/>
                </a:solidFill>
                <a:latin typeface="Gill Sans"/>
                <a:ea typeface="Gill Sans"/>
              </a:rPr>
              <a:t>Attendance record</a:t>
            </a:r>
            <a:endParaRPr b="0" lang="en-US" sz="194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40" spc="-1" strike="noStrike">
                <a:solidFill>
                  <a:srgbClr val="000000"/>
                </a:solidFill>
                <a:latin typeface="Gill Sans"/>
                <a:ea typeface="Gill Sans"/>
              </a:rPr>
              <a:t>Real-time tracking</a:t>
            </a:r>
            <a:endParaRPr b="0" lang="en-US" sz="194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40" spc="-1" strike="noStrike">
                <a:solidFill>
                  <a:srgbClr val="000000"/>
                </a:solidFill>
                <a:latin typeface="Gill Sans"/>
                <a:ea typeface="Gill Sans"/>
              </a:rPr>
              <a:t>SafeJourn will provide different panels for Parents and organization</a:t>
            </a:r>
            <a:endParaRPr b="0" lang="en-US" sz="194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40" spc="-1" strike="noStrike">
                <a:solidFill>
                  <a:srgbClr val="000000"/>
                </a:solidFill>
                <a:latin typeface="Gill Sans"/>
                <a:ea typeface="Gill Sans"/>
              </a:rPr>
              <a:t>Only registered drivers can operate</a:t>
            </a:r>
            <a:endParaRPr b="0" lang="en-US" sz="194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40" spc="-1" strike="noStrike">
                <a:solidFill>
                  <a:srgbClr val="000000"/>
                </a:solidFill>
                <a:latin typeface="Gill Sans"/>
                <a:ea typeface="Gill Sans"/>
              </a:rPr>
              <a:t>Start and end of Journey Alerts</a:t>
            </a:r>
            <a:endParaRPr b="0" lang="en-US" sz="194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40" spc="-1" strike="noStrike">
                <a:solidFill>
                  <a:srgbClr val="000000"/>
                </a:solidFill>
                <a:latin typeface="Gill Sans"/>
                <a:ea typeface="Gill Sans"/>
              </a:rPr>
              <a:t>Safety for children.</a:t>
            </a:r>
            <a:endParaRPr b="0" lang="en-US" sz="194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940" spc="-1" strike="noStrike">
                <a:solidFill>
                  <a:srgbClr val="000000"/>
                </a:solidFill>
                <a:latin typeface="Gill Sans"/>
                <a:ea typeface="Gill Sans"/>
              </a:rPr>
              <a:t>Faster travel with Google traffic API’s.</a:t>
            </a:r>
            <a:endParaRPr b="0" lang="en-US" sz="194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9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453680" y="1846800"/>
            <a:ext cx="417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chemeClr val="accent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TECHNOLOGIES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1451520" y="2210400"/>
            <a:ext cx="4171320" cy="34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Gill Sans"/>
              </a:rPr>
              <a:t>React Native – App Development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Gill Sans"/>
              </a:rPr>
              <a:t>React Js – Web Development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Gill Sans"/>
              </a:rPr>
              <a:t>Java – Backend Development/ Server-side Development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Gill Sans"/>
              </a:rPr>
              <a:t>MySQL – Database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Gill Sans"/>
              </a:rPr>
              <a:t>Biometric Scanning – Attendance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4" name="Google Shape;201;p34" descr=""/>
          <p:cNvPicPr/>
          <p:nvPr/>
        </p:nvPicPr>
        <p:blipFill>
          <a:blip r:embed="rId1"/>
          <a:srcRect l="0" t="1554" r="0" b="-1554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6"/>
          <p:cNvSpPr/>
          <p:nvPr/>
        </p:nvSpPr>
        <p:spPr>
          <a:xfrm>
            <a:off x="0" y="6128280"/>
            <a:ext cx="1219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Google Shape;203;p34" descr="A picture containing 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5899680" y="1605960"/>
            <a:ext cx="5746680" cy="364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137600" y="3216240"/>
            <a:ext cx="960264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Gill Sans"/>
              </a:rPr>
              <a:t>THANK YOU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LibreOffice/7.0.2.2$Windows_X86_64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2020-10-22T11:47:01Z</dcterms:modified>
  <cp:revision>2</cp:revision>
  <dc:subject/>
  <dc:title/>
</cp:coreProperties>
</file>