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0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44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7A49-772B-467F-9515-7E785FE1AD8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BE311A-5AB1-4AA1-96DB-461D982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7646"/>
            <a:ext cx="12192000" cy="4572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SCRIPT TO EXTRACT MAIN HEADINGS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PROJECT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ARBAZ AHMAD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9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3254"/>
            <a:ext cx="12192000" cy="76600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655" y="2186940"/>
            <a:ext cx="10048973" cy="3070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a technique used to extract data from websites, enabling automated data retrieval for analysis and decision-making. The purpose of this presentation is to showcase a Python script that demonstrates web scraping to extract main headings from a given article URL. We will explore the technologies used and emphasize the importance of ethical considerations in web scraping.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the automated process of extracting data from websites. It involves fetching the HTML content of a web page and parsing it to extract relevant information.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develop a web scraping script that efficiently extracts main headings from web pages. Main headings, represented by h2 tags in HTML, play a crucial role in content analysis and topic identification. By focusing on extracting headings, this project serves as a foundation for more complex data extraction tasks. It demonstrates the power of web scraping in gathering specific information from web pages.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'requests' library to fetch the web page content.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library to parse and navigate the HTML content.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main headings (h2 tags) from the parsed HTML.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extracted headings to the console.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678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internet's exponential growth has led to an abundance of information, making data retrieval critical for research and decision-making. Web scraping addresses this need by automating the extraction of data from web pages. It plays a significant role in various domains, such as research, business intelligence, and competitive analysis. However, web scraping must be approached responsibly, adhering to ethical practices to maintain a harmonious web ecosystem.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importance of adhering to website policies and ethical practices to ensure responsible web scraping.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8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3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the web scraping script successfully, the following hardware and software are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required:Hardware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sufficient processing power and memory to run the Python script smoothly.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stable internet connection to send HTTP requests and receive responses from the web server.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(version 3.x recommended) installed on the system.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required Python libraries: 'requests' and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be installed using 'pip install requests' and 'pip install beautifulsoup4'.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5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scraping script is structured into key steps: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Libraries: The 'requests' and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libraries are imported to handle HTTP requests and parse HTML content.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Target URL: The URL of the web page from which main headings will be extracted is assigned to the variable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article_url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HTTP Request and Fetching Content: The script sends an HTTP GET request to the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article_url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using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()' and stores the response in 'response' variable.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Request: The script checks if the request was successful by verifying the status code of the response (status code 200 indicates success).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HTML Content: If the request was successful, the HTML content is parsed using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parser.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and Printing Main Headings: The script identifies all main headings (h2 tags) using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soup.find_all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()' and extracts their text using '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heading.get_text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().strip()', which is then printed.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2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3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comprehensive error handling for various HTTP response codes.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script to extract additional metadata (e.g., publication date, author information).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custom URLs and organized result visualization.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0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3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a valuable tool for automating data extraction from web pages.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are essential to ensure responsible web scraping practices.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script successfully extracts main headings from a given article URL.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BIBLIOGRAPHY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825625"/>
            <a:ext cx="10077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Documentation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Official Website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Longreads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source of the target web page used for demonstration.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952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690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WEB SCRAPING SCRIPT TO EXTRACT MAIN HEADINGS    CORE PROJECT   SUBMITTED BY: ARBAZ AHMAD</vt:lpstr>
      <vt:lpstr>INTRODUCTION</vt:lpstr>
      <vt:lpstr>OBJECTIVE</vt:lpstr>
      <vt:lpstr>BACKGROUND</vt:lpstr>
      <vt:lpstr>HARDWARE AND SOFTWARE REQUIREMENTS</vt:lpstr>
      <vt:lpstr>CODING</vt:lpstr>
      <vt:lpstr>FUTURE SCOPE</vt:lpstr>
      <vt:lpstr>CONCLUSION</vt:lpstr>
      <vt:lpstr>REFERENCES AND 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Script to Extract Main Headings</dc:title>
  <dc:creator>Arbaz Ahmad</dc:creator>
  <cp:lastModifiedBy>Arbaz Ahmad</cp:lastModifiedBy>
  <cp:revision>5</cp:revision>
  <dcterms:created xsi:type="dcterms:W3CDTF">2023-07-24T19:44:10Z</dcterms:created>
  <dcterms:modified xsi:type="dcterms:W3CDTF">2023-07-24T20:10:45Z</dcterms:modified>
</cp:coreProperties>
</file>