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DC7C8-E0D4-4789-A603-FDF31A508C4E}" type="datetimeFigureOut">
              <a:rPr lang="fi-FI" smtClean="0"/>
              <a:t>18.9.2024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1F276-B787-4DB0-98BB-FFFB07B481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491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688C-15EC-4AEA-943B-F9DC7C25DB72}" type="datetime1">
              <a:rPr lang="fi-FI" smtClean="0"/>
              <a:t>18.9.2024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2024 Mikko Anttonen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F46E-4F61-4387-A647-57F6792EF359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0D42-70E1-4CEE-87EE-5346812B3C4C}" type="datetime1">
              <a:rPr lang="fi-FI" smtClean="0"/>
              <a:t>18.9.2024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2024 Mikko Anttonen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F46E-4F61-4387-A647-57F6792EF3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113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9D27-2C9C-44C9-8CD5-4CB7DB9CB630}" type="datetime1">
              <a:rPr lang="fi-FI" smtClean="0"/>
              <a:t>18.9.2024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2024 Mikko Anttonen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F46E-4F61-4387-A647-57F6792EF3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194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5FF9-C80F-4D55-BF47-E188B84CAE3F}" type="datetime1">
              <a:rPr lang="fi-FI" smtClean="0"/>
              <a:t>18.9.2024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2024 Mikko Anttonen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F46E-4F61-4387-A647-57F6792EF3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281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51A2-11EF-43C6-84CC-8F9B50F8C637}" type="datetime1">
              <a:rPr lang="fi-FI" smtClean="0"/>
              <a:t>18.9.2024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2024 Mikko Anttonen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F46E-4F61-4387-A647-57F6792EF359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4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1E38-4364-49F8-A0B1-2B538745B234}" type="datetime1">
              <a:rPr lang="fi-FI" smtClean="0"/>
              <a:t>18.9.2024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2024 Mikko Anttonen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F46E-4F61-4387-A647-57F6792EF3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828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7133-0C58-4467-9615-DFEFFF295D2E}" type="datetime1">
              <a:rPr lang="fi-FI" smtClean="0"/>
              <a:t>18.9.2024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2024 Mikko Anttonen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F46E-4F61-4387-A647-57F6792EF3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718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3A85-8885-410A-94B1-4C48CC09DE4D}" type="datetime1">
              <a:rPr lang="fi-FI" smtClean="0"/>
              <a:t>18.9.2024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2024 Mikko Anttonen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F46E-4F61-4387-A647-57F6792EF3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701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B7CB-2ADC-4362-B30C-EA9C894A6AD8}" type="datetime1">
              <a:rPr lang="fi-FI" smtClean="0"/>
              <a:t>18.9.2024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2024 Mikko Anttonen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F46E-4F61-4387-A647-57F6792EF3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574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0864FA-1167-403F-911B-781D5E8B4775}" type="datetime1">
              <a:rPr lang="fi-FI" smtClean="0"/>
              <a:t>18.9.2024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2024 Mikko Anttonen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D2F46E-4F61-4387-A647-57F6792EF3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950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AA17-46D2-4546-AFDC-F50B469B0B07}" type="datetime1">
              <a:rPr lang="fi-FI" smtClean="0"/>
              <a:t>18.9.2024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2024 Mikko Anttonen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F46E-4F61-4387-A647-57F6792EF3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607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F963E1-C982-433D-BA84-FAD037ADECC4}" type="datetime1">
              <a:rPr lang="fi-FI" smtClean="0"/>
              <a:t>18.9.2024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2024 Mikko Anttonen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D2F46E-4F61-4387-A647-57F6792EF359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98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8CD2-C608-4E54-9CE7-5EF678EB9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Vite:n</a:t>
            </a:r>
            <a:r>
              <a:rPr lang="fi-FI" dirty="0"/>
              <a:t> käyttäminen/</a:t>
            </a:r>
            <a:r>
              <a:rPr lang="fi-FI" dirty="0" err="1"/>
              <a:t>React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6B274-E1E4-4C94-AD63-1A659A5E2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2024 Mikko Anttonen</a:t>
            </a:r>
          </a:p>
        </p:txBody>
      </p:sp>
    </p:spTree>
    <p:extLst>
      <p:ext uri="{BB962C8B-B14F-4D97-AF65-F5344CB8AC3E}">
        <p14:creationId xmlns:p14="http://schemas.microsoft.com/office/powerpoint/2010/main" val="63845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5B4A-F3C9-4D3F-9243-5D059FCC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Aloitus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9E3E-93EF-4286-9FEA-C10CEBFE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Mene node.js </a:t>
            </a:r>
            <a:r>
              <a:rPr lang="fi-FI" dirty="0" err="1"/>
              <a:t>command</a:t>
            </a:r>
            <a:r>
              <a:rPr lang="fi-FI" dirty="0"/>
              <a:t> </a:t>
            </a:r>
            <a:r>
              <a:rPr lang="fi-FI" dirty="0" err="1"/>
              <a:t>prompt:iin</a:t>
            </a:r>
            <a:endParaRPr lang="fi-FI" dirty="0"/>
          </a:p>
          <a:p>
            <a:r>
              <a:rPr lang="fi-FI" dirty="0"/>
              <a:t>Anna komento </a:t>
            </a:r>
            <a:r>
              <a:rPr lang="fi-FI" b="1" dirty="0" err="1"/>
              <a:t>npm</a:t>
            </a:r>
            <a:r>
              <a:rPr lang="fi-FI" b="1" dirty="0"/>
              <a:t> </a:t>
            </a:r>
            <a:r>
              <a:rPr lang="fi-FI" b="1" dirty="0" err="1"/>
              <a:t>create</a:t>
            </a:r>
            <a:r>
              <a:rPr lang="fi-FI" b="1" dirty="0"/>
              <a:t> </a:t>
            </a:r>
            <a:r>
              <a:rPr lang="fi-FI" b="1" dirty="0" err="1"/>
              <a:t>vite@latest</a:t>
            </a:r>
            <a:endParaRPr lang="fi-FI" b="1" dirty="0"/>
          </a:p>
          <a:p>
            <a:r>
              <a:rPr lang="fi-FI" dirty="0"/>
              <a:t>Kysytään projektin nimeä: kirjoita projektin nimi</a:t>
            </a:r>
          </a:p>
          <a:p>
            <a:r>
              <a:rPr lang="fi-FI" dirty="0"/>
              <a:t>Kysytään kieltä: valitse </a:t>
            </a:r>
            <a:r>
              <a:rPr lang="fi-FI" b="1" dirty="0" err="1"/>
              <a:t>Javascript</a:t>
            </a:r>
            <a:endParaRPr lang="fi-FI" b="1" dirty="0"/>
          </a:p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D356C-3DC0-4566-B0E0-7C607A9D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2024 Mikko Anttonen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2CC97-16F4-4E38-B794-0A0BF502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F46E-4F61-4387-A647-57F6792EF359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150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0990-469B-46BD-AF12-A5BCC027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Aloitus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61EF-A043-4A30-A6DD-597B69F4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Mene projektin nimen perustella luotuun hakemistoon </a:t>
            </a:r>
            <a:r>
              <a:rPr lang="fi-FI" b="1" dirty="0"/>
              <a:t>cd projektin nimi</a:t>
            </a:r>
          </a:p>
          <a:p>
            <a:r>
              <a:rPr lang="fi-FI" dirty="0"/>
              <a:t>Voit avata </a:t>
            </a:r>
            <a:r>
              <a:rPr lang="fi-FI" dirty="0" err="1"/>
              <a:t>vscode:n</a:t>
            </a:r>
            <a:r>
              <a:rPr lang="fi-FI" dirty="0"/>
              <a:t> nykyisessä hakemistossa – anna komento </a:t>
            </a:r>
            <a:r>
              <a:rPr lang="fi-FI" b="1" dirty="0" err="1"/>
              <a:t>code</a:t>
            </a:r>
            <a:r>
              <a:rPr lang="fi-FI" b="1" dirty="0"/>
              <a:t>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6160E-811B-4FE6-A5E9-36F9182B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2024 Mikko Anttonen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6D0D9-DA38-4AAD-8B61-8616C49F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F46E-4F61-4387-A647-57F6792EF359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4870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DDC4-4054-4577-AA8B-98C53586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Aloitus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4B38B-5DC0-42F5-B173-A60AF235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Tiedostossa vite.config.js voit määritellä konfiguraatiotietoja (kts. https://vitejs.dev/config/)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E76B0-84FB-4161-BE5B-FF38AFA9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2024 Mikko Anttonen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4FEFB-B70D-4246-B4F2-338EFF2B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F46E-4F61-4387-A647-57F6792EF359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775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A181-0DAE-45D1-BDFD-2A7C508F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Aloitus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00AE-65F2-4941-BE1C-0EE77CD76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Anna komento </a:t>
            </a:r>
            <a:r>
              <a:rPr lang="fi-FI" b="1" dirty="0" err="1"/>
              <a:t>npm</a:t>
            </a:r>
            <a:r>
              <a:rPr lang="fi-FI" b="1" dirty="0"/>
              <a:t> </a:t>
            </a:r>
            <a:r>
              <a:rPr lang="fi-FI" b="1" dirty="0" err="1"/>
              <a:t>install</a:t>
            </a:r>
            <a:endParaRPr lang="fi-FI" b="1" dirty="0"/>
          </a:p>
          <a:p>
            <a:r>
              <a:rPr lang="fi-FI" dirty="0"/>
              <a:t>Sovelluksen suoritus </a:t>
            </a:r>
            <a:r>
              <a:rPr lang="fi-FI" b="1" dirty="0" err="1"/>
              <a:t>npm</a:t>
            </a:r>
            <a:r>
              <a:rPr lang="fi-FI" b="1" dirty="0"/>
              <a:t> </a:t>
            </a:r>
            <a:r>
              <a:rPr lang="fi-FI" b="1" dirty="0" err="1"/>
              <a:t>run</a:t>
            </a:r>
            <a:r>
              <a:rPr lang="fi-FI" b="1" dirty="0"/>
              <a:t> </a:t>
            </a:r>
            <a:r>
              <a:rPr lang="fi-FI" b="1" dirty="0" err="1"/>
              <a:t>dev</a:t>
            </a:r>
            <a:endParaRPr lang="fi-FI" b="1" dirty="0"/>
          </a:p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36B73-F32D-46D3-875B-F149C64F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2024 Mikko Anttonen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BBF16-FFD2-488C-87D1-D1695CE6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F46E-4F61-4387-A647-57F6792EF359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323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61D5-3402-4607-BDE9-609A9016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Sovelluksen rakenteen muokkaus – muokkaa </a:t>
            </a:r>
            <a:r>
              <a:rPr lang="fi-FI" dirty="0" err="1"/>
              <a:t>App.jsx:ää</a:t>
            </a:r>
            <a:r>
              <a:rPr lang="fi-FI" dirty="0"/>
              <a:t> esim.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9B0A-C462-4799-B5C3-6F10217E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84658-07C7-4A7B-9736-896C1766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2024 Mikko Anttonen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02D4E-DBD9-4415-8882-5A77A2FC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F46E-4F61-4387-A647-57F6792EF359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59953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185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Consolas</vt:lpstr>
      <vt:lpstr>Retrospect</vt:lpstr>
      <vt:lpstr>Vite:n käyttäminen/React</vt:lpstr>
      <vt:lpstr>Aloitus</vt:lpstr>
      <vt:lpstr>Aloitus (2)</vt:lpstr>
      <vt:lpstr>Aloitus (3)</vt:lpstr>
      <vt:lpstr>Aloitus (4)</vt:lpstr>
      <vt:lpstr>Sovelluksen rakenteen muokkaus – muokkaa App.jsx:ää esim.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Vite:n käyttäminen/React</dc:title>
  <dc:creator>Anttonen Mikko</dc:creator>
  <cp:lastModifiedBy>Anttonen Mikko</cp:lastModifiedBy>
  <cp:revision>13</cp:revision>
  <dcterms:created xsi:type="dcterms:W3CDTF">2024-09-18T05:26:12Z</dcterms:created>
  <dcterms:modified xsi:type="dcterms:W3CDTF">2024-09-18T06:34:05Z</dcterms:modified>
</cp:coreProperties>
</file>