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5874C2A-759C-4E93-93BB-F6712776E5A6}" type="datetimeFigureOut">
              <a:rPr lang="sq-AL" smtClean="0"/>
              <a:t>12.3.2023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6D6F3C-AB7C-499F-814D-B8DA3FF75F25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5885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4C2A-759C-4E93-93BB-F6712776E5A6}" type="datetimeFigureOut">
              <a:rPr lang="sq-AL" smtClean="0"/>
              <a:t>12.3.2023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6F3C-AB7C-499F-814D-B8DA3FF75F25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62431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5874C2A-759C-4E93-93BB-F6712776E5A6}" type="datetimeFigureOut">
              <a:rPr lang="sq-AL" smtClean="0"/>
              <a:t>12.3.2023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6D6F3C-AB7C-499F-814D-B8DA3FF75F25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56339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4C2A-759C-4E93-93BB-F6712776E5A6}" type="datetimeFigureOut">
              <a:rPr lang="sq-AL" smtClean="0"/>
              <a:t>12.3.2023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6F3C-AB7C-499F-814D-B8DA3FF75F25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98337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5874C2A-759C-4E93-93BB-F6712776E5A6}" type="datetimeFigureOut">
              <a:rPr lang="sq-AL" smtClean="0"/>
              <a:t>12.3.2023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6D6F3C-AB7C-499F-814D-B8DA3FF75F25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83021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5874C2A-759C-4E93-93BB-F6712776E5A6}" type="datetimeFigureOut">
              <a:rPr lang="sq-AL" smtClean="0"/>
              <a:t>12.3.2023</a:t>
            </a:fld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6D6F3C-AB7C-499F-814D-B8DA3FF75F25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86385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5874C2A-759C-4E93-93BB-F6712776E5A6}" type="datetimeFigureOut">
              <a:rPr lang="sq-AL" smtClean="0"/>
              <a:t>12.3.2023</a:t>
            </a:fld>
            <a:endParaRPr lang="sq-A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sq-A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6D6F3C-AB7C-499F-814D-B8DA3FF75F25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88788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4C2A-759C-4E93-93BB-F6712776E5A6}" type="datetimeFigureOut">
              <a:rPr lang="sq-AL" smtClean="0"/>
              <a:t>12.3.2023</a:t>
            </a:fld>
            <a:endParaRPr lang="sq-A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6F3C-AB7C-499F-814D-B8DA3FF75F25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95784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5874C2A-759C-4E93-93BB-F6712776E5A6}" type="datetimeFigureOut">
              <a:rPr lang="sq-AL" smtClean="0"/>
              <a:t>12.3.2023</a:t>
            </a:fld>
            <a:endParaRPr lang="sq-A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sq-A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6D6F3C-AB7C-499F-814D-B8DA3FF75F25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64016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4C2A-759C-4E93-93BB-F6712776E5A6}" type="datetimeFigureOut">
              <a:rPr lang="sq-AL" smtClean="0"/>
              <a:t>12.3.2023</a:t>
            </a:fld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6F3C-AB7C-499F-814D-B8DA3FF75F25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376546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5874C2A-759C-4E93-93BB-F6712776E5A6}" type="datetimeFigureOut">
              <a:rPr lang="sq-AL" smtClean="0"/>
              <a:t>12.3.2023</a:t>
            </a:fld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26D6F3C-AB7C-499F-814D-B8DA3FF75F25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9193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4C2A-759C-4E93-93BB-F6712776E5A6}" type="datetimeFigureOut">
              <a:rPr lang="sq-AL" smtClean="0"/>
              <a:t>12.3.2023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D6F3C-AB7C-499F-814D-B8DA3FF75F25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327218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618D-963C-938C-403E-EEE73647F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&amp; CSS</a:t>
            </a:r>
            <a:endParaRPr lang="sq-A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66671-7D4D-009D-592E-3C9C3EC1A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2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88762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FDCB-6B25-CDA8-CC6F-3AABC1B1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Hovers, Transitions, </a:t>
            </a:r>
            <a:r>
              <a:rPr lang="en-US" b="1" dirty="0"/>
              <a:t>Shadows</a:t>
            </a:r>
            <a:endParaRPr lang="sq-A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1BDF-E5D4-82E8-B6EF-A73F0DA88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Box-shadow</a:t>
            </a:r>
          </a:p>
          <a:p>
            <a:pPr lvl="1"/>
            <a:r>
              <a:rPr lang="en-US" dirty="0"/>
              <a:t>Horizontal (</a:t>
            </a:r>
            <a:r>
              <a:rPr lang="en-US" dirty="0" err="1"/>
              <a:t>px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Vertical (</a:t>
            </a:r>
            <a:r>
              <a:rPr lang="en-US" dirty="0" err="1"/>
              <a:t>px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Blur (</a:t>
            </a:r>
            <a:r>
              <a:rPr lang="en-US" dirty="0" err="1"/>
              <a:t>px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Color (</a:t>
            </a:r>
            <a:r>
              <a:rPr lang="en-US" dirty="0" err="1"/>
              <a:t>rgb</a:t>
            </a:r>
            <a:r>
              <a:rPr lang="en-US" dirty="0"/>
              <a:t> or </a:t>
            </a:r>
            <a:r>
              <a:rPr lang="en-US" dirty="0" err="1"/>
              <a:t>rgba</a:t>
            </a:r>
            <a:r>
              <a:rPr lang="en-US"/>
              <a:t>)</a:t>
            </a:r>
          </a:p>
          <a:p>
            <a:pPr lvl="1"/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37607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F646-8533-84C6-9835-63523779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sq-A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4472-7FE2-E8FB-4E53-C5A90E18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basics</a:t>
            </a:r>
          </a:p>
          <a:p>
            <a:r>
              <a:rPr lang="en-US" dirty="0"/>
              <a:t>CSS basics</a:t>
            </a:r>
          </a:p>
          <a:p>
            <a:r>
              <a:rPr lang="en-US" dirty="0"/>
              <a:t>Hovers, Transitions, Shadows</a:t>
            </a:r>
          </a:p>
          <a:p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43042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ECA4-FD0B-0764-F6B5-D443BA7F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basics</a:t>
            </a:r>
            <a:endParaRPr lang="sq-A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65F0-C3F4-99E2-BF55-115EC4C7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yper-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ext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Html Elements</a:t>
            </a:r>
          </a:p>
          <a:p>
            <a:pPr lvl="1"/>
            <a:r>
              <a:rPr lang="en-US" dirty="0"/>
              <a:t>Tags</a:t>
            </a:r>
          </a:p>
          <a:p>
            <a:pPr lvl="1"/>
            <a:r>
              <a:rPr lang="en-US" dirty="0"/>
              <a:t>Attributes</a:t>
            </a:r>
          </a:p>
          <a:p>
            <a:pPr lvl="2"/>
            <a:r>
              <a:rPr lang="en-US" dirty="0"/>
              <a:t>Attribute Name</a:t>
            </a:r>
          </a:p>
          <a:p>
            <a:pPr lvl="2"/>
            <a:r>
              <a:rPr lang="en-US" dirty="0"/>
              <a:t>Attribute Value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Html Elements Examples</a:t>
            </a:r>
          </a:p>
          <a:p>
            <a:pPr lvl="1"/>
            <a:r>
              <a:rPr lang="en-US" dirty="0"/>
              <a:t>Button</a:t>
            </a:r>
          </a:p>
          <a:p>
            <a:pPr lvl="1"/>
            <a:r>
              <a:rPr lang="en-US" dirty="0"/>
              <a:t>Paragraph</a:t>
            </a:r>
          </a:p>
          <a:p>
            <a:pPr lvl="1"/>
            <a:r>
              <a:rPr lang="en-US" dirty="0"/>
              <a:t>Anchor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07175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ECA4-FD0B-0764-F6B5-D443BA7F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basics</a:t>
            </a:r>
            <a:endParaRPr lang="sq-A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65F0-C3F4-99E2-BF55-115EC4C7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“Strange behaviors”</a:t>
            </a:r>
          </a:p>
          <a:p>
            <a:pPr lvl="1"/>
            <a:r>
              <a:rPr lang="en-US" dirty="0"/>
              <a:t>Spaces</a:t>
            </a:r>
          </a:p>
          <a:p>
            <a:pPr lvl="1"/>
            <a:r>
              <a:rPr lang="en-US" dirty="0"/>
              <a:t>New lines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57549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194D-768C-CCE2-FB39-DE4322E3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basics</a:t>
            </a:r>
            <a:endParaRPr lang="sq-A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201E-9584-7D5C-91E1-902D150B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/>
              <a:t>ascaded 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/>
              <a:t>tyle 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/>
              <a:t>heet</a:t>
            </a:r>
          </a:p>
          <a:p>
            <a:r>
              <a:rPr lang="en-US" dirty="0"/>
              <a:t>The Style Element</a:t>
            </a:r>
          </a:p>
          <a:p>
            <a:r>
              <a:rPr lang="en-US" dirty="0"/>
              <a:t>CSS Syntax</a:t>
            </a:r>
          </a:p>
          <a:p>
            <a:pPr lvl="1"/>
            <a:r>
              <a:rPr lang="en-US" dirty="0"/>
              <a:t>Style selector</a:t>
            </a:r>
          </a:p>
          <a:p>
            <a:pPr lvl="1"/>
            <a:r>
              <a:rPr lang="en-US" dirty="0"/>
              <a:t>CSS Property</a:t>
            </a:r>
          </a:p>
          <a:p>
            <a:pPr lvl="1"/>
            <a:r>
              <a:rPr lang="en-US" dirty="0"/>
              <a:t>CSS Value</a:t>
            </a:r>
          </a:p>
          <a:p>
            <a:pPr lvl="1"/>
            <a:endParaRPr lang="en-US" dirty="0"/>
          </a:p>
          <a:p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51669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5182-1AC8-E6BF-EA07-DA9FF0AC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basics</a:t>
            </a:r>
            <a:endParaRPr lang="sq-A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C25B-71AB-BA9E-9416-718F12215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2625814"/>
          </a:xfrm>
        </p:spPr>
        <p:txBody>
          <a:bodyPr/>
          <a:lstStyle/>
          <a:p>
            <a:r>
              <a:rPr lang="en-US" dirty="0"/>
              <a:t>Example</a:t>
            </a:r>
          </a:p>
          <a:p>
            <a:endParaRPr lang="sq-A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2B2CA-728A-1785-995E-99B6D5DD7223}"/>
              </a:ext>
            </a:extLst>
          </p:cNvPr>
          <p:cNvSpPr txBox="1"/>
          <p:nvPr/>
        </p:nvSpPr>
        <p:spPr>
          <a:xfrm>
            <a:off x="6181031" y="2349925"/>
            <a:ext cx="50076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>
                <a:solidFill>
                  <a:schemeClr val="accent5">
                    <a:lumMod val="75000"/>
                  </a:schemeClr>
                </a:solidFill>
              </a:rPr>
              <a:t>button</a:t>
            </a:r>
            <a:r>
              <a:rPr lang="sq-AL" dirty="0"/>
              <a:t> {</a:t>
            </a:r>
          </a:p>
          <a:p>
            <a:r>
              <a:rPr lang="sq-AL" dirty="0"/>
              <a:t>    </a:t>
            </a:r>
            <a:r>
              <a:rPr lang="sq-AL" dirty="0">
                <a:solidFill>
                  <a:srgbClr val="92D050"/>
                </a:solidFill>
              </a:rPr>
              <a:t>background-color</a:t>
            </a:r>
            <a:r>
              <a:rPr lang="sq-AL" dirty="0"/>
              <a:t>: </a:t>
            </a:r>
            <a:r>
              <a:rPr lang="sq-AL" dirty="0">
                <a:solidFill>
                  <a:schemeClr val="accent1"/>
                </a:solidFill>
              </a:rPr>
              <a:t>rgb(200, 0, 0)</a:t>
            </a:r>
            <a:r>
              <a:rPr lang="sq-AL" dirty="0"/>
              <a:t>;</a:t>
            </a:r>
          </a:p>
          <a:p>
            <a:r>
              <a:rPr lang="sq-AL" dirty="0"/>
              <a:t>    </a:t>
            </a:r>
            <a:r>
              <a:rPr lang="sq-AL" dirty="0">
                <a:solidFill>
                  <a:srgbClr val="92D050"/>
                </a:solidFill>
              </a:rPr>
              <a:t>color</a:t>
            </a:r>
            <a:r>
              <a:rPr lang="sq-AL" dirty="0"/>
              <a:t>: </a:t>
            </a:r>
            <a:r>
              <a:rPr lang="sq-AL" dirty="0">
                <a:solidFill>
                  <a:schemeClr val="accent1"/>
                </a:solidFill>
              </a:rPr>
              <a:t>white</a:t>
            </a:r>
            <a:r>
              <a:rPr lang="sq-AL" dirty="0"/>
              <a:t>;</a:t>
            </a:r>
          </a:p>
          <a:p>
            <a:r>
              <a:rPr lang="sq-AL" dirty="0"/>
              <a:t>    </a:t>
            </a:r>
            <a:r>
              <a:rPr lang="sq-AL" dirty="0">
                <a:solidFill>
                  <a:srgbClr val="92D050"/>
                </a:solidFill>
              </a:rPr>
              <a:t>border</a:t>
            </a:r>
            <a:r>
              <a:rPr lang="sq-AL" dirty="0"/>
              <a:t>: </a:t>
            </a:r>
            <a:r>
              <a:rPr lang="sq-AL" dirty="0">
                <a:solidFill>
                  <a:schemeClr val="accent1"/>
                </a:solidFill>
              </a:rPr>
              <a:t>none</a:t>
            </a:r>
            <a:r>
              <a:rPr lang="sq-AL" dirty="0"/>
              <a:t>;</a:t>
            </a:r>
          </a:p>
          <a:p>
            <a:r>
              <a:rPr lang="sq-AL" dirty="0"/>
              <a:t>    </a:t>
            </a:r>
            <a:r>
              <a:rPr lang="sq-AL" dirty="0">
                <a:solidFill>
                  <a:srgbClr val="92D050"/>
                </a:solidFill>
              </a:rPr>
              <a:t>height</a:t>
            </a:r>
            <a:r>
              <a:rPr lang="sq-AL" dirty="0"/>
              <a:t>: </a:t>
            </a:r>
            <a:r>
              <a:rPr lang="sq-AL" dirty="0">
                <a:solidFill>
                  <a:schemeClr val="accent1"/>
                </a:solidFill>
              </a:rPr>
              <a:t>36px</a:t>
            </a:r>
            <a:r>
              <a:rPr lang="sq-AL" dirty="0"/>
              <a:t>;</a:t>
            </a:r>
          </a:p>
          <a:p>
            <a:r>
              <a:rPr lang="sq-AL" dirty="0"/>
              <a:t>    </a:t>
            </a:r>
            <a:r>
              <a:rPr lang="sq-AL" dirty="0">
                <a:solidFill>
                  <a:srgbClr val="92D050"/>
                </a:solidFill>
              </a:rPr>
              <a:t>width</a:t>
            </a:r>
            <a:r>
              <a:rPr lang="sq-AL" dirty="0"/>
              <a:t>: </a:t>
            </a:r>
            <a:r>
              <a:rPr lang="sq-AL" dirty="0">
                <a:solidFill>
                  <a:schemeClr val="accent1"/>
                </a:solidFill>
              </a:rPr>
              <a:t>105px</a:t>
            </a:r>
            <a:r>
              <a:rPr lang="sq-AL" dirty="0"/>
              <a:t>;</a:t>
            </a:r>
          </a:p>
          <a:p>
            <a:r>
              <a:rPr lang="sq-AL" dirty="0"/>
              <a:t>    </a:t>
            </a:r>
            <a:r>
              <a:rPr lang="sq-AL" dirty="0">
                <a:solidFill>
                  <a:srgbClr val="92D050"/>
                </a:solidFill>
              </a:rPr>
              <a:t>border-radius</a:t>
            </a:r>
            <a:r>
              <a:rPr lang="sq-AL" dirty="0"/>
              <a:t>: </a:t>
            </a:r>
            <a:r>
              <a:rPr lang="sq-AL" dirty="0">
                <a:solidFill>
                  <a:schemeClr val="accent1"/>
                </a:solidFill>
              </a:rPr>
              <a:t>2px</a:t>
            </a:r>
            <a:r>
              <a:rPr lang="sq-AL" dirty="0"/>
              <a:t>;</a:t>
            </a:r>
          </a:p>
          <a:p>
            <a:r>
              <a:rPr lang="sq-AL" dirty="0"/>
              <a:t>    </a:t>
            </a:r>
            <a:r>
              <a:rPr lang="sq-AL" dirty="0">
                <a:solidFill>
                  <a:srgbClr val="92D050"/>
                </a:solidFill>
              </a:rPr>
              <a:t>cursor</a:t>
            </a:r>
            <a:r>
              <a:rPr lang="sq-AL" dirty="0"/>
              <a:t>: </a:t>
            </a:r>
            <a:r>
              <a:rPr lang="sq-AL" dirty="0">
                <a:solidFill>
                  <a:schemeClr val="accent1"/>
                </a:solidFill>
              </a:rPr>
              <a:t>pointer</a:t>
            </a:r>
            <a:r>
              <a:rPr lang="sq-AL" dirty="0"/>
              <a:t>;</a:t>
            </a:r>
          </a:p>
          <a:p>
            <a:r>
              <a:rPr lang="sq-AL" dirty="0"/>
              <a:t>    </a:t>
            </a:r>
            <a:r>
              <a:rPr lang="sq-AL" dirty="0">
                <a:solidFill>
                  <a:srgbClr val="92D050"/>
                </a:solidFill>
              </a:rPr>
              <a:t>margin-right</a:t>
            </a:r>
            <a:r>
              <a:rPr lang="sq-AL" dirty="0"/>
              <a:t>: </a:t>
            </a:r>
            <a:r>
              <a:rPr lang="sq-AL" dirty="0">
                <a:solidFill>
                  <a:schemeClr val="accent1"/>
                </a:solidFill>
              </a:rPr>
              <a:t>8px</a:t>
            </a:r>
            <a:r>
              <a:rPr lang="sq-AL" dirty="0"/>
              <a:t>;</a:t>
            </a:r>
          </a:p>
          <a:p>
            <a:r>
              <a:rPr lang="sq-AL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5382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7EE6-BF84-5732-4A71-3A174F07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basics</a:t>
            </a:r>
            <a:endParaRPr lang="sq-A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E58E-3588-E4DB-A839-1A5322DD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</a:t>
            </a:r>
          </a:p>
          <a:p>
            <a:r>
              <a:rPr lang="en-US" dirty="0"/>
              <a:t>RGB 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53039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4E45-9053-CEE3-0B2A-435A59DE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Hovers</a:t>
            </a:r>
            <a:r>
              <a:rPr lang="en-US" dirty="0"/>
              <a:t>, Transitions, Shadows</a:t>
            </a:r>
            <a:endParaRPr lang="sq-A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8AFC7-87EA-87A3-F607-ABD46E587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 classes</a:t>
            </a:r>
          </a:p>
          <a:p>
            <a:pPr lvl="1"/>
            <a:r>
              <a:rPr lang="en-US" dirty="0"/>
              <a:t>Hover</a:t>
            </a:r>
          </a:p>
          <a:p>
            <a:pPr lvl="1"/>
            <a:r>
              <a:rPr lang="en-US" dirty="0"/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6662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4E45-9053-CEE3-0B2A-435A59DE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Hovers, </a:t>
            </a:r>
            <a:r>
              <a:rPr lang="en-US" b="1" dirty="0"/>
              <a:t>Transitions</a:t>
            </a:r>
            <a:r>
              <a:rPr lang="en-US" dirty="0"/>
              <a:t>, Shadows</a:t>
            </a:r>
            <a:endParaRPr lang="sq-A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8AFC7-87EA-87A3-F607-ABD46E587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  <a:p>
            <a:pPr lvl="1"/>
            <a:r>
              <a:rPr lang="en-US" dirty="0"/>
              <a:t>What (ex: opacity)</a:t>
            </a:r>
          </a:p>
          <a:p>
            <a:pPr lvl="1"/>
            <a:r>
              <a:rPr lang="en-US" dirty="0"/>
              <a:t>How fast (ex: 2s)</a:t>
            </a:r>
          </a:p>
        </p:txBody>
      </p:sp>
    </p:spTree>
    <p:extLst>
      <p:ext uri="{BB962C8B-B14F-4D97-AF65-F5344CB8AC3E}">
        <p14:creationId xmlns:p14="http://schemas.microsoft.com/office/powerpoint/2010/main" val="95789042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83</TotalTime>
  <Words>169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HTML &amp; CSS</vt:lpstr>
      <vt:lpstr>Overview</vt:lpstr>
      <vt:lpstr>HTML basics</vt:lpstr>
      <vt:lpstr>HTML basics</vt:lpstr>
      <vt:lpstr>CSS basics</vt:lpstr>
      <vt:lpstr>CSS basics</vt:lpstr>
      <vt:lpstr>CSS basics</vt:lpstr>
      <vt:lpstr>Hovers, Transitions, Shadows</vt:lpstr>
      <vt:lpstr>Hovers, Transitions, Shadows</vt:lpstr>
      <vt:lpstr>Hovers, Transitions, Shadows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</dc:title>
  <dc:creator>Arber Vrekaj</dc:creator>
  <cp:lastModifiedBy>Arber Vrekaj</cp:lastModifiedBy>
  <cp:revision>2</cp:revision>
  <dcterms:created xsi:type="dcterms:W3CDTF">2023-03-12T15:04:13Z</dcterms:created>
  <dcterms:modified xsi:type="dcterms:W3CDTF">2023-03-12T16:31:29Z</dcterms:modified>
</cp:coreProperties>
</file>