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1" r:id="rId4"/>
    <p:sldId id="282" r:id="rId5"/>
    <p:sldId id="280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21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6776-2355-4FFE-A61E-867B93B8643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342F-F5AE-49F5-ACB8-2C7A63354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2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6776-2355-4FFE-A61E-867B93B8643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342F-F5AE-49F5-ACB8-2C7A63354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6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6776-2355-4FFE-A61E-867B93B8643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342F-F5AE-49F5-ACB8-2C7A63354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6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6776-2355-4FFE-A61E-867B93B8643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342F-F5AE-49F5-ACB8-2C7A6335499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2878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6776-2355-4FFE-A61E-867B93B8643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342F-F5AE-49F5-ACB8-2C7A63354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02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6776-2355-4FFE-A61E-867B93B8643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342F-F5AE-49F5-ACB8-2C7A63354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6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6776-2355-4FFE-A61E-867B93B8643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342F-F5AE-49F5-ACB8-2C7A63354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95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6776-2355-4FFE-A61E-867B93B8643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342F-F5AE-49F5-ACB8-2C7A63354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0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6776-2355-4FFE-A61E-867B93B8643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342F-F5AE-49F5-ACB8-2C7A63354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7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6776-2355-4FFE-A61E-867B93B8643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342F-F5AE-49F5-ACB8-2C7A63354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3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6776-2355-4FFE-A61E-867B93B8643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342F-F5AE-49F5-ACB8-2C7A63354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6776-2355-4FFE-A61E-867B93B8643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342F-F5AE-49F5-ACB8-2C7A63354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6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6776-2355-4FFE-A61E-867B93B8643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342F-F5AE-49F5-ACB8-2C7A63354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5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6776-2355-4FFE-A61E-867B93B8643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342F-F5AE-49F5-ACB8-2C7A63354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1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6776-2355-4FFE-A61E-867B93B8643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342F-F5AE-49F5-ACB8-2C7A63354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7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6776-2355-4FFE-A61E-867B93B8643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342F-F5AE-49F5-ACB8-2C7A63354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7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6776-2355-4FFE-A61E-867B93B8643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342F-F5AE-49F5-ACB8-2C7A63354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3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286776-2355-4FFE-A61E-867B93B8643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9342F-F5AE-49F5-ACB8-2C7A63354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40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mac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ECD16-4313-45E0-9A9F-A0E120220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EAF62-42F5-4BEE-93F0-034BDC6A3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Beginner course</a:t>
            </a:r>
          </a:p>
        </p:txBody>
      </p:sp>
    </p:spTree>
    <p:extLst>
      <p:ext uri="{BB962C8B-B14F-4D97-AF65-F5344CB8AC3E}">
        <p14:creationId xmlns:p14="http://schemas.microsoft.com/office/powerpoint/2010/main" val="1372458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4A5B-F3BE-477F-AECF-4015F9BB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FF177-BA70-4B82-87A6-3CC251859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that keeps record of you changes</a:t>
            </a:r>
          </a:p>
          <a:p>
            <a:r>
              <a:rPr lang="en-US" dirty="0"/>
              <a:t>Allows for collaborative development</a:t>
            </a:r>
          </a:p>
          <a:p>
            <a:r>
              <a:rPr lang="en-US" dirty="0"/>
              <a:t>Allows you to know who made what changes when</a:t>
            </a:r>
          </a:p>
          <a:p>
            <a:r>
              <a:rPr lang="en-US" dirty="0"/>
              <a:t>Allows you to revert any changes and go back to a previous state</a:t>
            </a:r>
          </a:p>
        </p:txBody>
      </p:sp>
    </p:spTree>
    <p:extLst>
      <p:ext uri="{BB962C8B-B14F-4D97-AF65-F5344CB8AC3E}">
        <p14:creationId xmlns:p14="http://schemas.microsoft.com/office/powerpoint/2010/main" val="3186572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FE76-CF37-4FCE-8D95-703A9FC7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06A5-178B-4922-9201-39B9C4CA3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3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BA5A-A1BB-47F1-9206-17F8D316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EEF02-D108-463B-9E62-08483C0F1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version control</a:t>
            </a:r>
          </a:p>
          <a:p>
            <a:r>
              <a:rPr lang="en-US" dirty="0"/>
              <a:t>Users keep entire code and history on their location machines</a:t>
            </a:r>
          </a:p>
          <a:p>
            <a:pPr lvl="1"/>
            <a:r>
              <a:rPr lang="en-US" dirty="0"/>
              <a:t>Users can make any changes without internet access</a:t>
            </a:r>
          </a:p>
          <a:p>
            <a:pPr lvl="1"/>
            <a:r>
              <a:rPr lang="en-US" dirty="0"/>
              <a:t>(Except pushing and pulling changes from a remote server)</a:t>
            </a:r>
          </a:p>
        </p:txBody>
      </p:sp>
    </p:spTree>
    <p:extLst>
      <p:ext uri="{BB962C8B-B14F-4D97-AF65-F5344CB8AC3E}">
        <p14:creationId xmlns:p14="http://schemas.microsoft.com/office/powerpoint/2010/main" val="727148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3DA9-8750-4A9F-B31C-04B67C3B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86496-49CD-4A79-90B2-121880FF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in 2005</a:t>
            </a:r>
          </a:p>
          <a:p>
            <a:r>
              <a:rPr lang="en-US" dirty="0"/>
              <a:t>Created by Linus </a:t>
            </a:r>
            <a:r>
              <a:rPr lang="en-US" dirty="0" err="1"/>
              <a:t>Torvald</a:t>
            </a:r>
            <a:r>
              <a:rPr lang="en-US" dirty="0"/>
              <a:t> to aid in Linux kernel development</a:t>
            </a:r>
          </a:p>
          <a:p>
            <a:r>
              <a:rPr lang="en-US" dirty="0"/>
              <a:t>Git is not the only VCS available (Version Control System)</a:t>
            </a:r>
          </a:p>
        </p:txBody>
      </p:sp>
      <p:pic>
        <p:nvPicPr>
          <p:cNvPr id="1026" name="Picture 2" descr="Git - Logo Downloads">
            <a:extLst>
              <a:ext uri="{FF2B5EF4-FFF2-40B4-BE49-F238E27FC236}">
                <a16:creationId xmlns:a16="http://schemas.microsoft.com/office/drawing/2014/main" id="{42C57D75-D504-43CD-967C-3DFFA915D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108" y="3429000"/>
            <a:ext cx="2669636" cy="266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59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F0619-BF8E-4F12-939A-12B5654D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git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2868-B548-488C-9B3A-014756EAA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35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E2496-FFF7-4099-8158-91AF5673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concept: </a:t>
            </a:r>
            <a:r>
              <a:rPr lang="en-US" dirty="0">
                <a:solidFill>
                  <a:srgbClr val="FF0000"/>
                </a:solidFill>
              </a:rPr>
              <a:t>Snapshot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DFD95-C555-4D43-8DCC-04BAA1A82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way git keeps track of your code history</a:t>
            </a:r>
          </a:p>
          <a:p>
            <a:r>
              <a:rPr lang="en-US" dirty="0"/>
              <a:t>Essentially records what all your files look like at a given point in time</a:t>
            </a:r>
          </a:p>
          <a:p>
            <a:r>
              <a:rPr lang="en-US" dirty="0"/>
              <a:t>You decide when to take the snapshot and of what files</a:t>
            </a:r>
          </a:p>
          <a:p>
            <a:r>
              <a:rPr lang="en-US" dirty="0"/>
              <a:t>Have the ability to go back to visit any snapshot</a:t>
            </a:r>
          </a:p>
        </p:txBody>
      </p:sp>
    </p:spTree>
    <p:extLst>
      <p:ext uri="{BB962C8B-B14F-4D97-AF65-F5344CB8AC3E}">
        <p14:creationId xmlns:p14="http://schemas.microsoft.com/office/powerpoint/2010/main" val="1500744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D437-A3ED-4123-B146-E73FC764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concept: </a:t>
            </a:r>
            <a:r>
              <a:rPr lang="en-US" dirty="0">
                <a:solidFill>
                  <a:srgbClr val="FF0000"/>
                </a:solidFill>
              </a:rPr>
              <a:t>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1F7A8-BFCE-4300-B786-E9952F59E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 of creating a snapshot</a:t>
            </a:r>
          </a:p>
          <a:p>
            <a:r>
              <a:rPr lang="en-US" dirty="0"/>
              <a:t>Essentially, a project is made up of a bunch of commits</a:t>
            </a:r>
          </a:p>
          <a:p>
            <a:r>
              <a:rPr lang="en-US" dirty="0"/>
              <a:t>Commits contain 3 important pieces of information</a:t>
            </a:r>
          </a:p>
          <a:p>
            <a:pPr lvl="1"/>
            <a:r>
              <a:rPr lang="en-US" dirty="0"/>
              <a:t>Information about how files changed from previously</a:t>
            </a:r>
          </a:p>
          <a:p>
            <a:pPr lvl="1"/>
            <a:r>
              <a:rPr lang="en-US" dirty="0"/>
              <a:t>A reference to the commit that came before it (called the “parent commit”)</a:t>
            </a:r>
          </a:p>
          <a:p>
            <a:pPr lvl="1"/>
            <a:r>
              <a:rPr lang="en-US" dirty="0"/>
              <a:t>A hash code name (looks something like: 228e4aa843326f69ef6fb486dc3a0dd27680f156)</a:t>
            </a:r>
          </a:p>
        </p:txBody>
      </p:sp>
    </p:spTree>
    <p:extLst>
      <p:ext uri="{BB962C8B-B14F-4D97-AF65-F5344CB8AC3E}">
        <p14:creationId xmlns:p14="http://schemas.microsoft.com/office/powerpoint/2010/main" val="1180025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29E1-8A2C-4FAE-9293-9FD225A9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concept: </a:t>
            </a:r>
            <a:r>
              <a:rPr lang="en-US" dirty="0">
                <a:solidFill>
                  <a:srgbClr val="FF0000"/>
                </a:solidFill>
              </a:rPr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77ED4-E34A-4FC4-B6E2-8CE37BF04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A.k.a</a:t>
            </a:r>
            <a:r>
              <a:rPr lang="en-US" dirty="0"/>
              <a:t> “repo”</a:t>
            </a:r>
          </a:p>
          <a:p>
            <a:r>
              <a:rPr lang="en-US" dirty="0"/>
              <a:t>A collection of all the files and the history of those files</a:t>
            </a:r>
          </a:p>
          <a:p>
            <a:pPr lvl="1"/>
            <a:r>
              <a:rPr lang="en-US" dirty="0"/>
              <a:t>So, it consists of all you commits</a:t>
            </a:r>
          </a:p>
          <a:p>
            <a:pPr lvl="1"/>
            <a:r>
              <a:rPr lang="en-US" dirty="0"/>
              <a:t>Place where all your hard work is stored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Can live on a local machine (your notebook) or on a remote server (GitHub)</a:t>
            </a:r>
          </a:p>
          <a:p>
            <a:r>
              <a:rPr lang="en-US" dirty="0">
                <a:sym typeface="Wingdings" panose="05000000000000000000" pitchFamily="2" charset="2"/>
              </a:rPr>
              <a:t>The act of copying a repo from a server to your notebook is called “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cloning</a:t>
            </a:r>
            <a:r>
              <a:rPr lang="en-US" dirty="0">
                <a:sym typeface="Wingdings" panose="05000000000000000000" pitchFamily="2" charset="2"/>
              </a:rPr>
              <a:t>”</a:t>
            </a:r>
          </a:p>
          <a:p>
            <a:r>
              <a:rPr lang="en-US" dirty="0">
                <a:sym typeface="Wingdings" panose="05000000000000000000" pitchFamily="2" charset="2"/>
              </a:rPr>
              <a:t>Cloning from a remote server allows teams to work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01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29E1-8A2C-4FAE-9293-9FD225A9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concept: </a:t>
            </a:r>
            <a:r>
              <a:rPr lang="en-US" dirty="0">
                <a:solidFill>
                  <a:srgbClr val="FF0000"/>
                </a:solidFill>
              </a:rPr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77ED4-E34A-4FC4-B6E2-8CE37BF04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downloading commits that do not exist on your notebook from a remote repository is called “</a:t>
            </a:r>
            <a:r>
              <a:rPr lang="en-US" dirty="0">
                <a:solidFill>
                  <a:srgbClr val="FF0000"/>
                </a:solidFill>
              </a:rPr>
              <a:t>pulling</a:t>
            </a:r>
            <a:r>
              <a:rPr lang="en-US" dirty="0"/>
              <a:t>” changes</a:t>
            </a:r>
          </a:p>
          <a:p>
            <a:r>
              <a:rPr lang="en-US" dirty="0"/>
              <a:t>The process of adding your local changes to the remote repository is called “</a:t>
            </a:r>
            <a:r>
              <a:rPr lang="en-US" dirty="0">
                <a:solidFill>
                  <a:srgbClr val="FF0000"/>
                </a:solidFill>
              </a:rPr>
              <a:t>pushing</a:t>
            </a:r>
            <a:r>
              <a:rPr lang="en-US" dirty="0"/>
              <a:t>” changes</a:t>
            </a:r>
          </a:p>
        </p:txBody>
      </p:sp>
    </p:spTree>
    <p:extLst>
      <p:ext uri="{BB962C8B-B14F-4D97-AF65-F5344CB8AC3E}">
        <p14:creationId xmlns:p14="http://schemas.microsoft.com/office/powerpoint/2010/main" val="3680900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4FC5-AB53-40C8-BAD6-4B966B0A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concept: </a:t>
            </a:r>
            <a:r>
              <a:rPr lang="en-US" dirty="0">
                <a:solidFill>
                  <a:srgbClr val="FF0000"/>
                </a:solidFill>
              </a:rPr>
              <a:t>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B6403-CD3C-4D3E-B267-41C271675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commits in git live on some branch</a:t>
            </a:r>
          </a:p>
          <a:p>
            <a:r>
              <a:rPr lang="en-US" dirty="0"/>
              <a:t>There can be many </a:t>
            </a:r>
            <a:r>
              <a:rPr lang="en-US" dirty="0" err="1"/>
              <a:t>many</a:t>
            </a:r>
            <a:r>
              <a:rPr lang="en-US" dirty="0"/>
              <a:t> branches</a:t>
            </a:r>
          </a:p>
          <a:p>
            <a:r>
              <a:rPr lang="en-US" dirty="0"/>
              <a:t>The main branch in a project is called </a:t>
            </a:r>
            <a:r>
              <a:rPr lang="en-US" dirty="0">
                <a:solidFill>
                  <a:srgbClr val="FF0000"/>
                </a:solidFill>
              </a:rPr>
              <a:t>master</a:t>
            </a:r>
            <a:r>
              <a:rPr lang="en-US" dirty="0"/>
              <a:t> branch (or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 branch)</a:t>
            </a:r>
          </a:p>
        </p:txBody>
      </p:sp>
    </p:spTree>
    <p:extLst>
      <p:ext uri="{BB962C8B-B14F-4D97-AF65-F5344CB8AC3E}">
        <p14:creationId xmlns:p14="http://schemas.microsoft.com/office/powerpoint/2010/main" val="283393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EA7A-0E58-49E1-91C8-15E70910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882500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B230-24DA-45F2-8418-0985671E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6CE0-8DA4-44DB-A4F1-4D6276BE4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43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1F566B-A8F6-449F-ADE1-FC3E34B79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389" y="0"/>
            <a:ext cx="9393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48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B7B1-481E-4585-AEB6-C280550E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a commit?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9DA9A-71D0-4042-991B-57764C497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changes to a file</a:t>
            </a:r>
          </a:p>
          <a:p>
            <a:r>
              <a:rPr lang="en-US" dirty="0"/>
              <a:t>Use the “git add” command to put the file onto the “staging environment”</a:t>
            </a:r>
          </a:p>
          <a:p>
            <a:r>
              <a:rPr lang="en-US" dirty="0"/>
              <a:t>Use the “git commit” command to create a new commit</a:t>
            </a:r>
          </a:p>
        </p:txBody>
      </p:sp>
    </p:spTree>
    <p:extLst>
      <p:ext uri="{BB962C8B-B14F-4D97-AF65-F5344CB8AC3E}">
        <p14:creationId xmlns:p14="http://schemas.microsoft.com/office/powerpoint/2010/main" val="2317517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7BDD-7F78-46AC-8FCE-ADD1ADC1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a commit?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D312A0-17A5-4AA6-AB22-8D592E443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021" y="2343074"/>
            <a:ext cx="7802064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19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0916-EA1E-4B59-BB0D-4FAE6A0D5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B5FFEE-D3AD-41F5-9B11-F7CE0F8C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</p:spTree>
    <p:extLst>
      <p:ext uri="{BB962C8B-B14F-4D97-AF65-F5344CB8AC3E}">
        <p14:creationId xmlns:p14="http://schemas.microsoft.com/office/powerpoint/2010/main" val="53048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DC8D-4BB6-4027-83A3-D184B809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0916-EA1E-4B59-BB0D-4FAE6A0D5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www.github.com</a:t>
            </a:r>
            <a:endParaRPr lang="en-US" dirty="0"/>
          </a:p>
          <a:p>
            <a:r>
              <a:rPr lang="en-US" dirty="0"/>
              <a:t>Largest web-based git repository hosting service</a:t>
            </a:r>
          </a:p>
          <a:p>
            <a:r>
              <a:rPr lang="en-US" dirty="0"/>
              <a:t>Allows for code collaboration with anyone online</a:t>
            </a:r>
          </a:p>
          <a:p>
            <a:r>
              <a:rPr lang="en-US" dirty="0"/>
              <a:t>Adds extra functionality on top of git such as: documentation, bug tracking, nice UI, feature requests, pull requests,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Founded in 2008</a:t>
            </a:r>
          </a:p>
          <a:p>
            <a:r>
              <a:rPr lang="en-US" dirty="0"/>
              <a:t>Also has an Enterprise edition for businesses</a:t>
            </a:r>
          </a:p>
        </p:txBody>
      </p:sp>
      <p:pic>
        <p:nvPicPr>
          <p:cNvPr id="4100" name="Picture 4" descr="GitHub logo, Vector Logo of GitHub brand free download (eps, ai, png, cdr)  formats">
            <a:extLst>
              <a:ext uri="{FF2B5EF4-FFF2-40B4-BE49-F238E27FC236}">
                <a16:creationId xmlns:a16="http://schemas.microsoft.com/office/drawing/2014/main" id="{2D4189A9-BDC3-4AA9-BD16-82EAAEFD0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859" y="763480"/>
            <a:ext cx="1850994" cy="185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863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9F92-CF05-4C2F-A169-7394023E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71748-78A9-4BEF-8164-4599D8DFA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7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512BA-41C9-49DF-9EB7-400D1CA6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4FDC8-12DE-4F04-8A5A-DCEF5CB93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6C921-889A-4AE4-8D47-917A48953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"/>
            <a:ext cx="12192000" cy="685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2A9F-ADB8-4B6C-8799-2EDBE8B03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87957-BA86-4FCA-8A2B-CB60D3E2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722ED-741F-488F-BD74-5E0735D1B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975" y="0"/>
            <a:ext cx="3684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2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ECD16-4313-45E0-9A9F-A0E120220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&amp;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EAF62-42F5-4BEE-93F0-034BDC6A3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1 – 06/03/2023</a:t>
            </a:r>
          </a:p>
        </p:txBody>
      </p:sp>
    </p:spTree>
    <p:extLst>
      <p:ext uri="{BB962C8B-B14F-4D97-AF65-F5344CB8AC3E}">
        <p14:creationId xmlns:p14="http://schemas.microsoft.com/office/powerpoint/2010/main" val="368317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A3C9-10C6-49B0-84F7-30C7E6A5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FB6D7-DA2B-44E6-862F-3FE93D086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git and create GitHub account</a:t>
            </a:r>
          </a:p>
          <a:p>
            <a:r>
              <a:rPr lang="en-US" dirty="0"/>
              <a:t>What is git?</a:t>
            </a:r>
          </a:p>
          <a:p>
            <a:r>
              <a:rPr lang="en-US" dirty="0"/>
              <a:t>How does git work?</a:t>
            </a:r>
          </a:p>
          <a:p>
            <a:r>
              <a:rPr lang="en-US" dirty="0"/>
              <a:t>What is GitHub?</a:t>
            </a:r>
          </a:p>
          <a:p>
            <a:r>
              <a:rPr lang="en-US" dirty="0"/>
              <a:t>Quick example using git and 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1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ED30-12AF-44A7-813D-351A615A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 and create GitHub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E01B-CA37-4C6D-98FC-B3719E8F3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34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ED30-12AF-44A7-813D-351A615A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E01B-CA37-4C6D-98FC-B3719E8F3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pPr lvl="1"/>
            <a:r>
              <a:rPr lang="en-US" dirty="0">
                <a:hlinkClick r:id="rId2"/>
              </a:rPr>
              <a:t>https://git-scm.com/download/win</a:t>
            </a:r>
            <a:endParaRPr lang="en-US" dirty="0"/>
          </a:p>
          <a:p>
            <a:r>
              <a:rPr lang="en-US" dirty="0"/>
              <a:t>Mac</a:t>
            </a:r>
          </a:p>
          <a:p>
            <a:pPr lvl="1"/>
            <a:r>
              <a:rPr lang="en-US" dirty="0">
                <a:hlinkClick r:id="rId3"/>
              </a:rPr>
              <a:t>https://git-scm.com/download/mac</a:t>
            </a:r>
            <a:endParaRPr lang="en-US" dirty="0"/>
          </a:p>
          <a:p>
            <a:r>
              <a:rPr lang="en-US" dirty="0"/>
              <a:t>Linux (Debian)</a:t>
            </a:r>
          </a:p>
          <a:p>
            <a:pPr lvl="1"/>
            <a:r>
              <a:rPr lang="en-US" dirty="0"/>
              <a:t>Command: </a:t>
            </a:r>
            <a:r>
              <a:rPr lang="en-US" dirty="0" err="1"/>
              <a:t>sudo</a:t>
            </a:r>
            <a:r>
              <a:rPr lang="en-US" dirty="0"/>
              <a:t> apt-get install git</a:t>
            </a:r>
          </a:p>
          <a:p>
            <a:r>
              <a:rPr lang="en-US" dirty="0"/>
              <a:t>Linux (Fedora)</a:t>
            </a:r>
          </a:p>
          <a:p>
            <a:pPr lvl="1"/>
            <a:r>
              <a:rPr lang="en-US" dirty="0"/>
              <a:t>Command: </a:t>
            </a:r>
            <a:r>
              <a:rPr lang="en-US" dirty="0" err="1"/>
              <a:t>sudo</a:t>
            </a:r>
            <a:r>
              <a:rPr lang="en-US" dirty="0"/>
              <a:t> yum install git</a:t>
            </a:r>
          </a:p>
        </p:txBody>
      </p:sp>
    </p:spTree>
    <p:extLst>
      <p:ext uri="{BB962C8B-B14F-4D97-AF65-F5344CB8AC3E}">
        <p14:creationId xmlns:p14="http://schemas.microsoft.com/office/powerpoint/2010/main" val="43340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E967-ABFB-475D-88C3-34A82C6D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F3D0E-5F4F-41E1-975C-7B9E0181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www.github.com</a:t>
            </a:r>
            <a:endParaRPr lang="en-US" dirty="0"/>
          </a:p>
          <a:p>
            <a:r>
              <a:rPr lang="en-US" dirty="0"/>
              <a:t>Free for public repositories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845FF-AF35-4B37-A5DA-11D099C97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480" y="2351668"/>
            <a:ext cx="6260977" cy="375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59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187</TotalTime>
  <Words>594</Words>
  <Application>Microsoft Office PowerPoint</Application>
  <PresentationFormat>Widescreen</PresentationFormat>
  <Paragraphs>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Century Gothic</vt:lpstr>
      <vt:lpstr>Wingdings</vt:lpstr>
      <vt:lpstr>Wingdings 3</vt:lpstr>
      <vt:lpstr>Ion</vt:lpstr>
      <vt:lpstr>Html Css</vt:lpstr>
      <vt:lpstr>Objectives</vt:lpstr>
      <vt:lpstr>PowerPoint Presentation</vt:lpstr>
      <vt:lpstr>PowerPoint Presentation</vt:lpstr>
      <vt:lpstr>Git &amp; GitHub</vt:lpstr>
      <vt:lpstr>Overview</vt:lpstr>
      <vt:lpstr>Install git and create GitHub account</vt:lpstr>
      <vt:lpstr>Install git</vt:lpstr>
      <vt:lpstr>Create Github account</vt:lpstr>
      <vt:lpstr>What is version control?</vt:lpstr>
      <vt:lpstr>What is git?</vt:lpstr>
      <vt:lpstr>What is version control?</vt:lpstr>
      <vt:lpstr>What is git?</vt:lpstr>
      <vt:lpstr>How does git work?</vt:lpstr>
      <vt:lpstr>Key concept: Snapshot</vt:lpstr>
      <vt:lpstr>Key concept: Commit</vt:lpstr>
      <vt:lpstr>Key concept: Repository</vt:lpstr>
      <vt:lpstr>Key concept: Repository</vt:lpstr>
      <vt:lpstr>Key concept: Branches</vt:lpstr>
      <vt:lpstr>Example</vt:lpstr>
      <vt:lpstr>PowerPoint Presentation</vt:lpstr>
      <vt:lpstr>How to make a commit?</vt:lpstr>
      <vt:lpstr>How to make a commit?</vt:lpstr>
      <vt:lpstr>What is GitHub?</vt:lpstr>
      <vt:lpstr>What is GitHub?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Visual Studio</dc:creator>
  <cp:lastModifiedBy>Visual Studio</cp:lastModifiedBy>
  <cp:revision>9</cp:revision>
  <dcterms:created xsi:type="dcterms:W3CDTF">2023-03-06T10:34:02Z</dcterms:created>
  <dcterms:modified xsi:type="dcterms:W3CDTF">2023-03-06T14:45:25Z</dcterms:modified>
</cp:coreProperties>
</file>