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 err="1" smtClean="0"/>
              <a:t>Excellelncy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Cost Consciousness</a:t>
            </a:r>
          </a:p>
          <a:p>
            <a:r>
              <a:rPr lang="en-US" dirty="0" smtClean="0"/>
              <a:t>Release/Deployment Optimization</a:t>
            </a:r>
          </a:p>
          <a:p>
            <a:r>
              <a:rPr lang="en-US" dirty="0" smtClean="0"/>
              <a:t>Infrastructure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Cost Consciousness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Overall Usage Report</a:t>
            </a:r>
          </a:p>
          <a:p>
            <a:pPr lvl="1"/>
            <a:r>
              <a:rPr lang="en-US" dirty="0" smtClean="0"/>
              <a:t>Environment Specific Usage Reports (?)</a:t>
            </a:r>
          </a:p>
          <a:p>
            <a:pPr lvl="1"/>
            <a:r>
              <a:rPr lang="en-US" dirty="0" smtClean="0"/>
              <a:t>Service Specific Usage Reports</a:t>
            </a:r>
          </a:p>
          <a:p>
            <a:r>
              <a:rPr lang="en-US" dirty="0" smtClean="0"/>
              <a:t>Alarms</a:t>
            </a:r>
          </a:p>
          <a:p>
            <a:pPr lvl="1"/>
            <a:r>
              <a:rPr lang="en-US" dirty="0" smtClean="0"/>
              <a:t>Total Billing Threshold</a:t>
            </a:r>
          </a:p>
          <a:p>
            <a:pPr lvl="1"/>
            <a:r>
              <a:rPr lang="en-US" dirty="0" smtClean="0"/>
              <a:t>Environment Specific Billing Threshold</a:t>
            </a:r>
          </a:p>
          <a:p>
            <a:r>
              <a:rPr lang="en-US" dirty="0" smtClean="0"/>
              <a:t>Concern: </a:t>
            </a:r>
            <a:r>
              <a:rPr lang="en-US" dirty="0" err="1" smtClean="0"/>
              <a:t>Cloudwatch</a:t>
            </a:r>
            <a:r>
              <a:rPr lang="en-US" dirty="0" smtClean="0"/>
              <a:t>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3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Application Deployment</a:t>
            </a:r>
          </a:p>
          <a:p>
            <a:r>
              <a:rPr lang="en-US" dirty="0" smtClean="0"/>
              <a:t>Application Deployment Pipeline</a:t>
            </a:r>
          </a:p>
          <a:p>
            <a:r>
              <a:rPr lang="en-US" dirty="0" smtClean="0"/>
              <a:t>Cont. Integration and Cont. </a:t>
            </a:r>
            <a:r>
              <a:rPr lang="en-US" smtClean="0"/>
              <a:t>Deployment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 Environment Spin Off and shutdown</a:t>
            </a:r>
          </a:p>
          <a:p>
            <a:r>
              <a:rPr lang="en-US" dirty="0" smtClean="0"/>
              <a:t>Scheduled Downtime for non production environments</a:t>
            </a:r>
          </a:p>
          <a:p>
            <a:r>
              <a:rPr lang="en-US" dirty="0" smtClean="0"/>
              <a:t>Rule based auto scaling up and scaling down</a:t>
            </a:r>
          </a:p>
        </p:txBody>
      </p:sp>
    </p:spTree>
    <p:extLst>
      <p:ext uri="{BB962C8B-B14F-4D97-AF65-F5344CB8AC3E}">
        <p14:creationId xmlns:p14="http://schemas.microsoft.com/office/powerpoint/2010/main" val="3441077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</TotalTime>
  <Words>82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Platform Excellelncy</vt:lpstr>
      <vt:lpstr>Objectives</vt:lpstr>
      <vt:lpstr>Platform Cost Consciousness</vt:lpstr>
      <vt:lpstr>Release Optimization</vt:lpstr>
      <vt:lpstr>Infrastructure Optimization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Excellelncy</dc:title>
  <dc:creator>Arindam Bhattacharjee</dc:creator>
  <cp:lastModifiedBy>Arindam Bhattacharjee</cp:lastModifiedBy>
  <cp:revision>2</cp:revision>
  <dcterms:created xsi:type="dcterms:W3CDTF">2019-05-18T23:04:21Z</dcterms:created>
  <dcterms:modified xsi:type="dcterms:W3CDTF">2019-05-18T23:15:34Z</dcterms:modified>
</cp:coreProperties>
</file>