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Platform Excellency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DocAlly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3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 Cost Consciousness</a:t>
            </a:r>
          </a:p>
          <a:p>
            <a:r>
              <a:rPr lang="en-US" dirty="0" smtClean="0"/>
              <a:t>Release/Deployment Optimization</a:t>
            </a:r>
          </a:p>
          <a:p>
            <a:r>
              <a:rPr lang="en-US" dirty="0" smtClean="0"/>
              <a:t>Infrastructure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6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Cost Consciousness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</a:p>
          <a:p>
            <a:pPr lvl="1"/>
            <a:r>
              <a:rPr lang="en-US" dirty="0" smtClean="0"/>
              <a:t>Overall Usage Report</a:t>
            </a:r>
          </a:p>
          <a:p>
            <a:pPr lvl="1"/>
            <a:r>
              <a:rPr lang="en-US" dirty="0" smtClean="0"/>
              <a:t>Environment Specific Usage Reports (?)</a:t>
            </a:r>
          </a:p>
          <a:p>
            <a:pPr lvl="1"/>
            <a:r>
              <a:rPr lang="en-US" dirty="0" smtClean="0"/>
              <a:t>Service Specific Usage Reports</a:t>
            </a:r>
          </a:p>
          <a:p>
            <a:r>
              <a:rPr lang="en-US" dirty="0" smtClean="0"/>
              <a:t>Alarms</a:t>
            </a:r>
          </a:p>
          <a:p>
            <a:pPr lvl="1"/>
            <a:r>
              <a:rPr lang="en-US" dirty="0" smtClean="0"/>
              <a:t>Total Billing Threshold</a:t>
            </a:r>
          </a:p>
          <a:p>
            <a:pPr lvl="1"/>
            <a:r>
              <a:rPr lang="en-US" dirty="0" smtClean="0"/>
              <a:t>Environment Specific Billing Threshold</a:t>
            </a:r>
          </a:p>
          <a:p>
            <a:r>
              <a:rPr lang="en-US" dirty="0" smtClean="0"/>
              <a:t>Concern: </a:t>
            </a:r>
            <a:r>
              <a:rPr lang="en-US" dirty="0" err="1" smtClean="0"/>
              <a:t>Cloudwatch</a:t>
            </a:r>
            <a:r>
              <a:rPr lang="en-US" dirty="0" smtClean="0"/>
              <a:t>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3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Application Deployment</a:t>
            </a:r>
          </a:p>
          <a:p>
            <a:r>
              <a:rPr lang="en-US" dirty="0" smtClean="0"/>
              <a:t>Application Deployment Pipeline</a:t>
            </a:r>
          </a:p>
          <a:p>
            <a:r>
              <a:rPr lang="en-US" dirty="0" smtClean="0"/>
              <a:t>Cont. Integration and Cont. 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2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Demand Environment Spin Off and shutdown</a:t>
            </a:r>
          </a:p>
          <a:p>
            <a:r>
              <a:rPr lang="en-US" dirty="0" smtClean="0"/>
              <a:t>Scheduled Downtime for non production environments</a:t>
            </a:r>
          </a:p>
          <a:p>
            <a:r>
              <a:rPr lang="en-US" dirty="0" smtClean="0"/>
              <a:t>Rule based auto scaling up and scaling down</a:t>
            </a:r>
          </a:p>
        </p:txBody>
      </p:sp>
    </p:spTree>
    <p:extLst>
      <p:ext uri="{BB962C8B-B14F-4D97-AF65-F5344CB8AC3E}">
        <p14:creationId xmlns:p14="http://schemas.microsoft.com/office/powerpoint/2010/main" val="344107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Dark Sky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Application: Weather Report</a:t>
            </a:r>
          </a:p>
          <a:p>
            <a:r>
              <a:rPr lang="en-US" dirty="0" smtClean="0"/>
              <a:t>Endpoints:</a:t>
            </a:r>
          </a:p>
          <a:p>
            <a:pPr lvl="1"/>
            <a:r>
              <a:rPr lang="en-US" dirty="0" smtClean="0"/>
              <a:t>Health: If application is healthy</a:t>
            </a:r>
          </a:p>
          <a:p>
            <a:pPr lvl="1"/>
            <a:r>
              <a:rPr lang="en-US" dirty="0" smtClean="0"/>
              <a:t>Weather: Retrieve weather report for a location</a:t>
            </a:r>
          </a:p>
          <a:p>
            <a:r>
              <a:rPr lang="en-US" dirty="0" smtClean="0"/>
              <a:t>Deployment: </a:t>
            </a:r>
          </a:p>
          <a:p>
            <a:pPr lvl="1"/>
            <a:r>
              <a:rPr lang="en-US" dirty="0" smtClean="0"/>
              <a:t>Two App Servers in separate AZ</a:t>
            </a:r>
          </a:p>
          <a:p>
            <a:pPr lvl="1"/>
            <a:r>
              <a:rPr lang="en-US" dirty="0" err="1" smtClean="0"/>
              <a:t>Loadbalancer</a:t>
            </a:r>
            <a:endParaRPr lang="en-US" dirty="0" smtClean="0"/>
          </a:p>
          <a:p>
            <a:pPr lvl="2"/>
            <a:r>
              <a:rPr lang="en-US" dirty="0" smtClean="0"/>
              <a:t>Health Check</a:t>
            </a:r>
          </a:p>
          <a:p>
            <a:pPr lvl="1"/>
            <a:r>
              <a:rPr lang="en-US" dirty="0" smtClean="0"/>
              <a:t>Firewalls: </a:t>
            </a:r>
          </a:p>
          <a:p>
            <a:pPr lvl="2"/>
            <a:r>
              <a:rPr lang="en-US" dirty="0" smtClean="0"/>
              <a:t>Admin activities: SSH/22</a:t>
            </a:r>
          </a:p>
          <a:p>
            <a:pPr lvl="2"/>
            <a:r>
              <a:rPr lang="en-US" dirty="0" smtClean="0"/>
              <a:t>Web Traffic : HTTP/80 </a:t>
            </a:r>
          </a:p>
          <a:p>
            <a:pPr lvl="2"/>
            <a:r>
              <a:rPr lang="en-US" dirty="0" smtClean="0"/>
              <a:t>Web </a:t>
            </a:r>
            <a:r>
              <a:rPr lang="en-US" dirty="0" err="1" smtClean="0"/>
              <a:t>TrafficL</a:t>
            </a:r>
            <a:r>
              <a:rPr lang="en-US" dirty="0" smtClean="0"/>
              <a:t> HTTP/8080</a:t>
            </a:r>
          </a:p>
          <a:p>
            <a:pPr lvl="1"/>
            <a:endParaRPr lang="en-US" dirty="0"/>
          </a:p>
        </p:txBody>
      </p:sp>
      <p:pic>
        <p:nvPicPr>
          <p:cNvPr id="6" name="Content Placeholder 5" descr="IMG_4442.JP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318" b="-21318"/>
          <a:stretch>
            <a:fillRect/>
          </a:stretch>
        </p:blipFill>
        <p:spPr>
          <a:xfrm>
            <a:off x="4380120" y="1985963"/>
            <a:ext cx="4040110" cy="4140200"/>
          </a:xfrm>
        </p:spPr>
      </p:pic>
    </p:spTree>
    <p:extLst>
      <p:ext uri="{BB962C8B-B14F-4D97-AF65-F5344CB8AC3E}">
        <p14:creationId xmlns:p14="http://schemas.microsoft.com/office/powerpoint/2010/main" val="250608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Chart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Work Items</a:t>
            </a:r>
          </a:p>
          <a:p>
            <a:r>
              <a:rPr lang="en-US" dirty="0" smtClean="0"/>
              <a:t>Prioritize</a:t>
            </a:r>
          </a:p>
          <a:p>
            <a:r>
              <a:rPr lang="en-US" dirty="0" smtClean="0"/>
              <a:t>Schedule next review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19609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32</TotalTime>
  <Words>143</Words>
  <Application>Microsoft Macintosh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Advantage</vt:lpstr>
      <vt:lpstr>Platform Excellency</vt:lpstr>
      <vt:lpstr>Objectives</vt:lpstr>
      <vt:lpstr>Platform Cost Consciousness</vt:lpstr>
      <vt:lpstr>Release Optimization</vt:lpstr>
      <vt:lpstr>Infrastructure Optimization</vt:lpstr>
      <vt:lpstr>Dark Sky</vt:lpstr>
      <vt:lpstr>Planning Chart</vt:lpstr>
    </vt:vector>
  </TitlesOfParts>
  <Company>Amazon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Excellelncy</dc:title>
  <dc:creator>Arindam Bhattacharjee</dc:creator>
  <cp:lastModifiedBy>Arindam Bhattacharjee</cp:lastModifiedBy>
  <cp:revision>4</cp:revision>
  <dcterms:created xsi:type="dcterms:W3CDTF">2019-05-18T23:04:21Z</dcterms:created>
  <dcterms:modified xsi:type="dcterms:W3CDTF">2019-05-18T23:40:27Z</dcterms:modified>
</cp:coreProperties>
</file>