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1" autoAdjust="0"/>
    <p:restoredTop sz="94660"/>
  </p:normalViewPr>
  <p:slideViewPr>
    <p:cSldViewPr snapToGrid="0">
      <p:cViewPr varScale="1">
        <p:scale>
          <a:sx n="78" d="100"/>
          <a:sy n="78" d="100"/>
        </p:scale>
        <p:origin x="835"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EFD42F7-718C-4B98-AAEC-167E6DDD60A7}" type="datetimeFigureOut">
              <a:rPr lang="en-US" smtClean="0"/>
            </a:fld>
            <a:endParaRPr lang="en-US"/>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1B2AA4F-B828-4D7C-AFD3-893933DAFCB4}"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a:effectLst/>
      </p:bgPr>
    </p:bg>
    <p:spTree>
      <p:nvGrpSpPr>
        <p:cNvPr id="36" name=""/>
        <p:cNvGrpSpPr/>
        <p:nvPr/>
      </p:nvGrpSpPr>
      <p:grpSpPr>
        <a:xfrm>
          <a:off x="0" y="0"/>
          <a:ext cx="0" cy="0"/>
          <a:chOff x="0" y="0"/>
          <a:chExt cx="0" cy="0"/>
        </a:xfrm>
      </p:grpSpPr>
      <p:pic>
        <p:nvPicPr>
          <p:cNvPr id="2097154" name="Picture 2"/>
          <p:cNvPicPr>
            <a:picLocks noChangeAspect="1"/>
          </p:cNvPicPr>
          <p:nvPr/>
        </p:nvPicPr>
        <p:blipFill>
          <a:blip xmlns:r="http://schemas.openxmlformats.org/officeDocument/2006/relationships" r:embed="rId1"/>
          <a:stretch>
            <a:fillRect/>
          </a:stretch>
        </p:blipFill>
        <p:spPr>
          <a:xfrm>
            <a:off x="0" y="0"/>
            <a:ext cx="12208933" cy="6858000"/>
          </a:xfrm>
          <a:prstGeom prst="rect"/>
          <a:noFill/>
          <a:ln w="9525">
            <a:noFill/>
          </a:ln>
        </p:spPr>
      </p:pic>
      <p:sp>
        <p:nvSpPr>
          <p:cNvPr id="104863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altLang="zh-CN" lang="en-US" noProof="0"/>
              <a:t>Click to edit Master title style</a:t>
            </a:r>
            <a:endParaRPr altLang="zh-CN" lang="en-US" noProof="0"/>
          </a:p>
        </p:txBody>
      </p:sp>
      <p:sp>
        <p:nvSpPr>
          <p:cNvPr id="1048632" name="Rectangle 4"/>
          <p:cNvSpPr>
            <a:spLocks noGrp="1" noChangeArrowheads="1"/>
          </p:cNvSpPr>
          <p:nvPr>
            <p:ph type="subTitle" idx="1"/>
          </p:nvPr>
        </p:nvSpPr>
        <p:spPr>
          <a:xfrm>
            <a:off x="626533" y="2422525"/>
            <a:ext cx="10949517" cy="1752600"/>
          </a:xfrm>
        </p:spPr>
        <p:txBody>
          <a:bodyPr/>
          <a:lstStyle>
            <a:lvl1pPr algn="ctr" indent="0" marL="0">
              <a:buFontTx/>
              <a:buNone/>
              <a:defRPr>
                <a:solidFill>
                  <a:schemeClr val="bg1"/>
                </a:solidFill>
              </a:defRPr>
            </a:lvl1pPr>
          </a:lstStyle>
          <a:p>
            <a:pPr lvl="0"/>
            <a:r>
              <a:rPr altLang="zh-CN" lang="en-US" noProof="0"/>
              <a:t>Click to edit Master subtitle style</a:t>
            </a:r>
            <a:endParaRPr altLang="zh-CN" lang="en-US" noProof="0"/>
          </a:p>
        </p:txBody>
      </p:sp>
      <p:sp>
        <p:nvSpPr>
          <p:cNvPr id="1048633" name="Rectangle 5"/>
          <p:cNvSpPr>
            <a:spLocks noGrp="1" noChangeArrowheads="1"/>
          </p:cNvSpPr>
          <p:nvPr>
            <p:ph type="dt" sz="half" idx="2"/>
          </p:nvPr>
        </p:nvSpPr>
        <p:spPr bwMode="auto">
          <a:xfrm>
            <a:off x="609600" y="6245225"/>
            <a:ext cx="2844800" cy="476250"/>
          </a:xfrm>
          <a:prstGeom prst="rect"/>
          <a:noFill/>
        </p:spPr>
        <p:txBody>
          <a:bodyPr anchor="t" anchorCtr="0" bIns="45720" compatLnSpc="1" lIns="91440" numCol="1" rIns="91440" tIns="45720" vert="horz" wrap="square"/>
          <a:p>
            <a:fld id="{63A1C593-65D0-4073-BCC9-577B9352EA97}" type="datetime1">
              <a:rPr lang="en-US" smtClean="0"/>
            </a:fld>
            <a:endParaRPr lang="en-US"/>
          </a:p>
        </p:txBody>
      </p:sp>
      <p:sp>
        <p:nvSpPr>
          <p:cNvPr id="1048634" name="Rectangle 6"/>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lang="en-US"/>
          </a:p>
        </p:txBody>
      </p:sp>
      <p:sp>
        <p:nvSpPr>
          <p:cNvPr id="1048635" name="Rectangle 7"/>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9B618960-8005-486C-9A75-10CB2AAC16F9}" type="slidenum">
              <a:rPr lang="en-US" smtClean="0"/>
            </a:fld>
            <a:endParaRPr lang="en-US"/>
          </a:p>
        </p:txBody>
      </p:sp>
    </p:spTree>
  </p:cSld>
  <p:clrMapOvr>
    <a:masterClrMapping/>
  </p:clrMapOvr>
  <p:hf dt="1" ftr="0" hdr="0" sldNum="1"/>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 name=""/>
        <p:cNvGrpSpPr/>
        <p:nvPr/>
      </p:nvGrpSpPr>
      <p:grpSpPr>
        <a:xfrm>
          <a:off x="0" y="0"/>
          <a:ext cx="0" cy="0"/>
          <a:chOff x="0" y="0"/>
          <a:chExt cx="0" cy="0"/>
        </a:xfrm>
      </p:grpSpPr>
      <p:sp>
        <p:nvSpPr>
          <p:cNvPr id="1048651" name="Title 1"/>
          <p:cNvSpPr>
            <a:spLocks noGrp="1"/>
          </p:cNvSpPr>
          <p:nvPr>
            <p:ph type="title"/>
          </p:nvPr>
        </p:nvSpPr>
        <p:spPr/>
        <p:txBody>
          <a:bodyPr/>
          <a:p>
            <a:r>
              <a:rPr lang="en-US"/>
              <a:t>Click to edit Master title style</a:t>
            </a:r>
            <a:endParaRPr lang="en-US"/>
          </a:p>
        </p:txBody>
      </p:sp>
      <p:sp>
        <p:nvSpPr>
          <p:cNvPr id="1048652"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Date Placeholder 3"/>
          <p:cNvSpPr>
            <a:spLocks noGrp="1"/>
          </p:cNvSpPr>
          <p:nvPr>
            <p:ph type="dt" sz="half" idx="10"/>
          </p:nvPr>
        </p:nvSpPr>
        <p:spPr/>
        <p:txBody>
          <a:bodyPr/>
          <a:p>
            <a:fld id="{63A1C593-65D0-4073-BCC9-577B9352EA97}" type="datetime1">
              <a:rPr lang="en-US" smtClean="0"/>
            </a:fld>
            <a:endParaRPr lang="en-US"/>
          </a:p>
        </p:txBody>
      </p:sp>
      <p:sp>
        <p:nvSpPr>
          <p:cNvPr id="1048654" name="Footer Placeholder 4"/>
          <p:cNvSpPr>
            <a:spLocks noGrp="1"/>
          </p:cNvSpPr>
          <p:nvPr>
            <p:ph type="ftr" sz="quarter" idx="11"/>
          </p:nvPr>
        </p:nvSpPr>
        <p:spPr/>
        <p:txBody>
          <a:bodyPr/>
          <a:p>
            <a:endParaRPr lang="en-US"/>
          </a:p>
        </p:txBody>
      </p:sp>
      <p:sp>
        <p:nvSpPr>
          <p:cNvPr id="1048655"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1" ftr="0" hdr="0" sldNum="1"/>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8" name=""/>
        <p:cNvGrpSpPr/>
        <p:nvPr/>
      </p:nvGrpSpPr>
      <p:grpSpPr>
        <a:xfrm>
          <a:off x="0" y="0"/>
          <a:ext cx="0" cy="0"/>
          <a:chOff x="0" y="0"/>
          <a:chExt cx="0" cy="0"/>
        </a:xfrm>
      </p:grpSpPr>
      <p:sp>
        <p:nvSpPr>
          <p:cNvPr id="1048640" name="Vertical Title 1"/>
          <p:cNvSpPr>
            <a:spLocks noGrp="1"/>
          </p:cNvSpPr>
          <p:nvPr>
            <p:ph type="title" orient="vert"/>
          </p:nvPr>
        </p:nvSpPr>
        <p:spPr>
          <a:xfrm>
            <a:off x="8839200" y="190500"/>
            <a:ext cx="2743200" cy="5937250"/>
          </a:xfrm>
        </p:spPr>
        <p:txBody>
          <a:bodyPr vert="eaVert"/>
          <a:p>
            <a:r>
              <a:rPr lang="en-US"/>
              <a:t>Click to edit Master title style</a:t>
            </a:r>
            <a:endParaRPr lang="en-US"/>
          </a:p>
        </p:txBody>
      </p:sp>
      <p:sp>
        <p:nvSpPr>
          <p:cNvPr id="1048641" name="Vertical Text Placeholder 2"/>
          <p:cNvSpPr>
            <a:spLocks noGrp="1"/>
          </p:cNvSpPr>
          <p:nvPr>
            <p:ph type="body" orient="vert" idx="1"/>
          </p:nvPr>
        </p:nvSpPr>
        <p:spPr>
          <a:xfrm>
            <a:off x="609600" y="190500"/>
            <a:ext cx="8026400" cy="593725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2" name="Date Placeholder 3"/>
          <p:cNvSpPr>
            <a:spLocks noGrp="1"/>
          </p:cNvSpPr>
          <p:nvPr>
            <p:ph type="dt" sz="half" idx="10"/>
          </p:nvPr>
        </p:nvSpPr>
        <p:spPr/>
        <p:txBody>
          <a:bodyPr/>
          <a:p>
            <a:fld id="{63A1C593-65D0-4073-BCC9-577B9352EA97}" type="datetime1">
              <a:rPr lang="en-US" smtClean="0"/>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1" ftr="0" hdr="0" sldNum="1"/>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94" name="Title 1"/>
          <p:cNvSpPr>
            <a:spLocks noGrp="1"/>
          </p:cNvSpPr>
          <p:nvPr>
            <p:ph type="title"/>
          </p:nvPr>
        </p:nvSpPr>
        <p:spPr/>
        <p:txBody>
          <a:bodyPr/>
          <a:p>
            <a:r>
              <a:rPr lang="en-US"/>
              <a:t>Click to edit Master title style</a:t>
            </a:r>
            <a:endParaRPr lang="en-US"/>
          </a:p>
        </p:txBody>
      </p:sp>
      <p:sp>
        <p:nvSpPr>
          <p:cNvPr id="1048595"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6" name="Date Placeholder 3"/>
          <p:cNvSpPr>
            <a:spLocks noGrp="1"/>
          </p:cNvSpPr>
          <p:nvPr>
            <p:ph type="dt" sz="half" idx="10"/>
          </p:nvPr>
        </p:nvSpPr>
        <p:spPr/>
        <p:txBody>
          <a:bodyPr/>
          <a:p>
            <a:fld id="{63A1C593-65D0-4073-BCC9-577B9352EA97}" type="datetime1">
              <a:rPr lang="en-US" smtClean="0"/>
            </a:fld>
            <a:endParaRPr lang="en-US"/>
          </a:p>
        </p:txBody>
      </p:sp>
      <p:sp>
        <p:nvSpPr>
          <p:cNvPr id="1048597" name="Footer Placeholder 4"/>
          <p:cNvSpPr>
            <a:spLocks noGrp="1"/>
          </p:cNvSpPr>
          <p:nvPr>
            <p:ph type="ftr" sz="quarter" idx="11"/>
          </p:nvPr>
        </p:nvSpPr>
        <p:spPr/>
        <p:txBody>
          <a:bodyPr/>
          <a:p>
            <a:endParaRPr lang="en-US"/>
          </a:p>
        </p:txBody>
      </p:sp>
      <p:sp>
        <p:nvSpPr>
          <p:cNvPr id="1048598"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1" ftr="0" hdr="0" sldNum="1"/>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1" name=""/>
        <p:cNvGrpSpPr/>
        <p:nvPr/>
      </p:nvGrpSpPr>
      <p:grpSpPr>
        <a:xfrm>
          <a:off x="0" y="0"/>
          <a:ext cx="0" cy="0"/>
          <a:chOff x="0" y="0"/>
          <a:chExt cx="0" cy="0"/>
        </a:xfrm>
      </p:grpSpPr>
      <p:sp>
        <p:nvSpPr>
          <p:cNvPr id="1048656"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1048657"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a:t>Click to edit Master text styles</a:t>
            </a:r>
            <a:endParaRPr lang="en-US"/>
          </a:p>
        </p:txBody>
      </p:sp>
      <p:sp>
        <p:nvSpPr>
          <p:cNvPr id="1048658" name="Date Placeholder 3"/>
          <p:cNvSpPr>
            <a:spLocks noGrp="1"/>
          </p:cNvSpPr>
          <p:nvPr>
            <p:ph type="dt" sz="half" idx="10"/>
          </p:nvPr>
        </p:nvSpPr>
        <p:spPr/>
        <p:txBody>
          <a:bodyPr/>
          <a:p>
            <a:fld id="{63A1C593-65D0-4073-BCC9-577B9352EA97}" type="datetime1">
              <a:rPr lang="en-US" smtClean="0"/>
            </a:fld>
            <a:endParaRPr lang="en-US"/>
          </a:p>
        </p:txBody>
      </p:sp>
      <p:sp>
        <p:nvSpPr>
          <p:cNvPr id="1048659" name="Footer Placeholder 4"/>
          <p:cNvSpPr>
            <a:spLocks noGrp="1"/>
          </p:cNvSpPr>
          <p:nvPr>
            <p:ph type="ftr" sz="quarter" idx="11"/>
          </p:nvPr>
        </p:nvSpPr>
        <p:spPr/>
        <p:txBody>
          <a:bodyPr/>
          <a:p>
            <a:endParaRPr lang="en-US"/>
          </a:p>
        </p:txBody>
      </p:sp>
      <p:sp>
        <p:nvSpPr>
          <p:cNvPr id="1048660"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1" ftr="0" hdr="0" sldNum="1"/>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lang="en-US"/>
          </a:p>
        </p:txBody>
      </p:sp>
      <p:sp>
        <p:nvSpPr>
          <p:cNvPr id="1048662" name="Content Placeholder 2"/>
          <p:cNvSpPr>
            <a:spLocks noGrp="1"/>
          </p:cNvSpPr>
          <p:nvPr>
            <p:ph sz="half" idx="1"/>
          </p:nvPr>
        </p:nvSpPr>
        <p:spPr>
          <a:xfrm>
            <a:off x="609600" y="1174750"/>
            <a:ext cx="5384800" cy="4953000"/>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3" name="Content Placeholder 3"/>
          <p:cNvSpPr>
            <a:spLocks noGrp="1"/>
          </p:cNvSpPr>
          <p:nvPr>
            <p:ph sz="half" idx="2"/>
          </p:nvPr>
        </p:nvSpPr>
        <p:spPr>
          <a:xfrm>
            <a:off x="6197600" y="1174750"/>
            <a:ext cx="5384800" cy="4953000"/>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Date Placeholder 4"/>
          <p:cNvSpPr>
            <a:spLocks noGrp="1"/>
          </p:cNvSpPr>
          <p:nvPr>
            <p:ph type="dt" sz="half" idx="10"/>
          </p:nvPr>
        </p:nvSpPr>
        <p:spPr/>
        <p:txBody>
          <a:bodyPr/>
          <a:p>
            <a:fld id="{63A1C593-65D0-4073-BCC9-577B9352EA97}" type="datetime1">
              <a:rPr lang="en-US" smtClean="0"/>
            </a:fld>
            <a:endParaRPr lang="en-US"/>
          </a:p>
        </p:txBody>
      </p:sp>
      <p:sp>
        <p:nvSpPr>
          <p:cNvPr id="1048665" name="Footer Placeholder 5"/>
          <p:cNvSpPr>
            <a:spLocks noGrp="1"/>
          </p:cNvSpPr>
          <p:nvPr>
            <p:ph type="ftr" sz="quarter" idx="11"/>
          </p:nvPr>
        </p:nvSpPr>
        <p:spPr/>
        <p:txBody>
          <a:bodyPr/>
          <a:p>
            <a:endParaRPr lang="en-US"/>
          </a:p>
        </p:txBody>
      </p:sp>
      <p:sp>
        <p:nvSpPr>
          <p:cNvPr id="1048666"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1" ftr="0" hdr="0" sldNum="1"/>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4" name=""/>
        <p:cNvGrpSpPr/>
        <p:nvPr/>
      </p:nvGrpSpPr>
      <p:grpSpPr>
        <a:xfrm>
          <a:off x="0" y="0"/>
          <a:ext cx="0" cy="0"/>
          <a:chOff x="0" y="0"/>
          <a:chExt cx="0" cy="0"/>
        </a:xfrm>
      </p:grpSpPr>
      <p:sp>
        <p:nvSpPr>
          <p:cNvPr id="1048581" name="Title 1"/>
          <p:cNvSpPr>
            <a:spLocks noGrp="1"/>
          </p:cNvSpPr>
          <p:nvPr>
            <p:ph type="title"/>
          </p:nvPr>
        </p:nvSpPr>
        <p:spPr>
          <a:xfrm>
            <a:off x="840317" y="365125"/>
            <a:ext cx="10515600" cy="1325563"/>
          </a:xfrm>
        </p:spPr>
        <p:txBody>
          <a:bodyPr/>
          <a:p>
            <a:r>
              <a:rPr lang="en-US"/>
              <a:t>Click to edit Master title style</a:t>
            </a:r>
            <a:endParaRPr lang="en-US"/>
          </a:p>
        </p:txBody>
      </p:sp>
      <p:sp>
        <p:nvSpPr>
          <p:cNvPr id="1048582"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583" name="Content Placeholder 3"/>
          <p:cNvSpPr>
            <a:spLocks noGrp="1"/>
          </p:cNvSpPr>
          <p:nvPr>
            <p:ph sz="half" idx="2"/>
          </p:nvPr>
        </p:nvSpPr>
        <p:spPr>
          <a:xfrm>
            <a:off x="840317" y="2505075"/>
            <a:ext cx="5158316" cy="3684588"/>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84"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585" name="Content Placeholder 5"/>
          <p:cNvSpPr>
            <a:spLocks noGrp="1"/>
          </p:cNvSpPr>
          <p:nvPr>
            <p:ph sz="quarter" idx="4"/>
          </p:nvPr>
        </p:nvSpPr>
        <p:spPr>
          <a:xfrm>
            <a:off x="6172200" y="2505075"/>
            <a:ext cx="5183717" cy="3684588"/>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86" name="Date Placeholder 6"/>
          <p:cNvSpPr>
            <a:spLocks noGrp="1"/>
          </p:cNvSpPr>
          <p:nvPr>
            <p:ph type="dt" sz="half" idx="10"/>
          </p:nvPr>
        </p:nvSpPr>
        <p:spPr/>
        <p:txBody>
          <a:bodyPr/>
          <a:p>
            <a:fld id="{63A1C593-65D0-4073-BCC9-577B9352EA97}" type="datetime1">
              <a:rPr lang="en-US" smtClean="0"/>
            </a:fld>
            <a:endParaRPr lang="en-US"/>
          </a:p>
        </p:txBody>
      </p:sp>
      <p:sp>
        <p:nvSpPr>
          <p:cNvPr id="1048587" name="Footer Placeholder 7"/>
          <p:cNvSpPr>
            <a:spLocks noGrp="1"/>
          </p:cNvSpPr>
          <p:nvPr>
            <p:ph type="ftr" sz="quarter" idx="11"/>
          </p:nvPr>
        </p:nvSpPr>
        <p:spPr/>
        <p:txBody>
          <a:bodyPr/>
          <a:p>
            <a:endParaRPr lang="en-US"/>
          </a:p>
        </p:txBody>
      </p:sp>
      <p:sp>
        <p:nvSpPr>
          <p:cNvPr id="1048588"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1" ftr="0" hdr="0" sldNum="1"/>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36" name="Title 1"/>
          <p:cNvSpPr>
            <a:spLocks noGrp="1"/>
          </p:cNvSpPr>
          <p:nvPr>
            <p:ph type="title"/>
          </p:nvPr>
        </p:nvSpPr>
        <p:spPr/>
        <p:txBody>
          <a:bodyPr/>
          <a:p>
            <a:r>
              <a:rPr lang="en-US"/>
              <a:t>Click to edit Master title style</a:t>
            </a:r>
            <a:endParaRPr lang="en-US"/>
          </a:p>
        </p:txBody>
      </p:sp>
      <p:sp>
        <p:nvSpPr>
          <p:cNvPr id="1048637" name="Date Placeholder 2"/>
          <p:cNvSpPr>
            <a:spLocks noGrp="1"/>
          </p:cNvSpPr>
          <p:nvPr>
            <p:ph type="dt" sz="half" idx="10"/>
          </p:nvPr>
        </p:nvSpPr>
        <p:spPr/>
        <p:txBody>
          <a:bodyPr/>
          <a:p>
            <a:fld id="{63A1C593-65D0-4073-BCC9-577B9352EA97}" type="datetime1">
              <a:rPr lang="en-US" smtClean="0"/>
            </a:fld>
            <a:endParaRPr lang="en-US"/>
          </a:p>
        </p:txBody>
      </p:sp>
      <p:sp>
        <p:nvSpPr>
          <p:cNvPr id="1048638" name="Footer Placeholder 3"/>
          <p:cNvSpPr>
            <a:spLocks noGrp="1"/>
          </p:cNvSpPr>
          <p:nvPr>
            <p:ph type="ftr" sz="quarter" idx="11"/>
          </p:nvPr>
        </p:nvSpPr>
        <p:spPr/>
        <p:txBody>
          <a:bodyPr/>
          <a:p>
            <a:endParaRPr lang="en-US"/>
          </a:p>
        </p:txBody>
      </p:sp>
      <p:sp>
        <p:nvSpPr>
          <p:cNvPr id="1048639"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1" ftr="0" hdr="0" sldNum="1"/>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67" name="Date Placeholder 1"/>
          <p:cNvSpPr>
            <a:spLocks noGrp="1"/>
          </p:cNvSpPr>
          <p:nvPr>
            <p:ph type="dt" sz="half" idx="10"/>
          </p:nvPr>
        </p:nvSpPr>
        <p:spPr/>
        <p:txBody>
          <a:bodyPr/>
          <a:p>
            <a:fld id="{63A1C593-65D0-4073-BCC9-577B9352EA97}" type="datetime1">
              <a:rPr lang="en-US" smtClean="0"/>
            </a:fld>
            <a:endParaRPr lang="en-US"/>
          </a:p>
        </p:txBody>
      </p:sp>
      <p:sp>
        <p:nvSpPr>
          <p:cNvPr id="1048668" name="Footer Placeholder 2"/>
          <p:cNvSpPr>
            <a:spLocks noGrp="1"/>
          </p:cNvSpPr>
          <p:nvPr>
            <p:ph type="ftr" sz="quarter" idx="11"/>
          </p:nvPr>
        </p:nvSpPr>
        <p:spPr/>
        <p:txBody>
          <a:bodyPr/>
          <a:p>
            <a:endParaRPr lang="en-US"/>
          </a:p>
        </p:txBody>
      </p:sp>
      <p:sp>
        <p:nvSpPr>
          <p:cNvPr id="1048669"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1" ftr="0" hdr="0" sldNum="1"/>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70"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1048671"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2"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endParaRPr lang="en-US"/>
          </a:p>
        </p:txBody>
      </p:sp>
      <p:sp>
        <p:nvSpPr>
          <p:cNvPr id="1048673" name="Date Placeholder 4"/>
          <p:cNvSpPr>
            <a:spLocks noGrp="1"/>
          </p:cNvSpPr>
          <p:nvPr>
            <p:ph type="dt" sz="half" idx="10"/>
          </p:nvPr>
        </p:nvSpPr>
        <p:spPr/>
        <p:txBody>
          <a:bodyPr/>
          <a:p>
            <a:fld id="{63A1C593-65D0-4073-BCC9-577B9352EA97}" type="datetime1">
              <a:rPr lang="en-US" smtClean="0"/>
            </a:fld>
            <a:endParaRPr lang="en-US"/>
          </a:p>
        </p:txBody>
      </p:sp>
      <p:sp>
        <p:nvSpPr>
          <p:cNvPr id="1048674" name="Footer Placeholder 5"/>
          <p:cNvSpPr>
            <a:spLocks noGrp="1"/>
          </p:cNvSpPr>
          <p:nvPr>
            <p:ph type="ftr" sz="quarter" idx="11"/>
          </p:nvPr>
        </p:nvSpPr>
        <p:spPr/>
        <p:txBody>
          <a:bodyPr/>
          <a:p>
            <a:endParaRPr lang="en-US"/>
          </a:p>
        </p:txBody>
      </p:sp>
      <p:sp>
        <p:nvSpPr>
          <p:cNvPr id="1048675"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1" ftr="0" hdr="0" sldNum="1"/>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 name=""/>
        <p:cNvGrpSpPr/>
        <p:nvPr/>
      </p:nvGrpSpPr>
      <p:grpSpPr>
        <a:xfrm>
          <a:off x="0" y="0"/>
          <a:ext cx="0" cy="0"/>
          <a:chOff x="0" y="0"/>
          <a:chExt cx="0" cy="0"/>
        </a:xfrm>
      </p:grpSpPr>
      <p:sp>
        <p:nvSpPr>
          <p:cNvPr id="1048645"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1048646"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a:ln>
                <a:noFill/>
              </a:ln>
              <a:solidFill>
                <a:schemeClr val="tx1"/>
              </a:solidFill>
              <a:effectLst/>
              <a:uLnTx/>
              <a:uFillTx/>
              <a:latin typeface="+mn-lt"/>
              <a:ea typeface="+mn-ea"/>
              <a:cs typeface="+mn-cs"/>
            </a:endParaRPr>
          </a:p>
        </p:txBody>
      </p:sp>
      <p:sp>
        <p:nvSpPr>
          <p:cNvPr id="1048647"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endParaRPr lang="en-US"/>
          </a:p>
        </p:txBody>
      </p:sp>
      <p:sp>
        <p:nvSpPr>
          <p:cNvPr id="1048648" name="Date Placeholder 4"/>
          <p:cNvSpPr>
            <a:spLocks noGrp="1"/>
          </p:cNvSpPr>
          <p:nvPr>
            <p:ph type="dt" sz="half" idx="10"/>
          </p:nvPr>
        </p:nvSpPr>
        <p:spPr/>
        <p:txBody>
          <a:bodyPr/>
          <a:p>
            <a:fld id="{63A1C593-65D0-4073-BCC9-577B9352EA97}" type="datetime1">
              <a:rPr lang="en-US" smtClean="0"/>
            </a:fld>
            <a:endParaRPr lang="en-US"/>
          </a:p>
        </p:txBody>
      </p:sp>
      <p:sp>
        <p:nvSpPr>
          <p:cNvPr id="1048649" name="Footer Placeholder 5"/>
          <p:cNvSpPr>
            <a:spLocks noGrp="1"/>
          </p:cNvSpPr>
          <p:nvPr>
            <p:ph type="ftr" sz="quarter" idx="11"/>
          </p:nvPr>
        </p:nvSpPr>
        <p:spPr/>
        <p:txBody>
          <a:bodyPr/>
          <a:p>
            <a:endParaRPr lang="en-US"/>
          </a:p>
        </p:txBody>
      </p:sp>
      <p:sp>
        <p:nvSpPr>
          <p:cNvPr id="1048650"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1" ftr="0" hdr="0" sldNum="1"/>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pic>
        <p:nvPicPr>
          <p:cNvPr id="2097152" name="Picture 9"/>
          <p:cNvPicPr>
            <a:picLocks noChangeAspect="1"/>
          </p:cNvPicPr>
          <p:nvPr/>
        </p:nvPicPr>
        <p:blipFill>
          <a:blip xmlns:r="http://schemas.openxmlformats.org/officeDocument/2006/relationships" r:embed="rId12"/>
          <a:stretch>
            <a:fillRect/>
          </a:stretch>
        </p:blipFill>
        <p:spPr>
          <a:xfrm>
            <a:off x="0" y="0"/>
            <a:ext cx="12208933" cy="6858000"/>
          </a:xfrm>
          <a:prstGeom prst="rect"/>
          <a:noFill/>
          <a:ln w="9525">
            <a:noFill/>
          </a:ln>
        </p:spPr>
      </p:pic>
      <p:sp>
        <p:nvSpPr>
          <p:cNvPr id="1048576" name="Rectangle 3"/>
          <p:cNvSpPr>
            <a:spLocks noGrp="1"/>
          </p:cNvSpPr>
          <p:nvPr>
            <p:ph type="title"/>
          </p:nvPr>
        </p:nvSpPr>
        <p:spPr>
          <a:xfrm>
            <a:off x="609600" y="190500"/>
            <a:ext cx="10972800" cy="582613"/>
          </a:xfrm>
          <a:prstGeom prst="rect"/>
          <a:noFill/>
          <a:ln w="9525">
            <a:noFill/>
          </a:ln>
        </p:spPr>
        <p:txBody>
          <a:bodyPr anchor="ctr" anchorCtr="0"/>
          <a:p>
            <a:pPr lvl="0"/>
            <a:r>
              <a:rPr altLang="zh-CN" dirty="0" lang="en-US"/>
              <a:t>Click to edit Master title style</a:t>
            </a:r>
            <a:endParaRPr altLang="zh-CN" dirty="0" lang="en-US"/>
          </a:p>
        </p:txBody>
      </p:sp>
      <p:sp>
        <p:nvSpPr>
          <p:cNvPr id="1048577" name="Rectangle 4"/>
          <p:cNvSpPr>
            <a:spLocks noGrp="1"/>
          </p:cNvSpPr>
          <p:nvPr>
            <p:ph type="body" idx="1"/>
          </p:nvPr>
        </p:nvSpPr>
        <p:spPr>
          <a:xfrm>
            <a:off x="609600" y="1174750"/>
            <a:ext cx="10972800" cy="495300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78" name="Rectangle 5"/>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63A1C593-65D0-4073-BCC9-577B9352EA97}" type="datetime1">
              <a:rPr lang="en-US" smtClean="0"/>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9B618960-8005-486C-9A75-10CB2AAC16F9}"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0" hdr="0" sldNum="1"/>
  <p:txStyles>
    <p:titleStyle>
      <a:lvl1pPr algn="l" fontAlgn="base" rtl="0">
        <a:spcBef>
          <a:spcPct val="0"/>
        </a:spcBef>
        <a:spcAft>
          <a:spcPct val="0"/>
        </a:spcAft>
        <a:defRPr sz="3600" kern="1200">
          <a:solidFill>
            <a:schemeClr val="tx1"/>
          </a:solidFill>
          <a:latin typeface="+mj-lt"/>
          <a:ea typeface="+mj-ea"/>
          <a:cs typeface="+mj-cs"/>
        </a:defRPr>
      </a:lvl1pPr>
      <a:lvl2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Content Placeholder 7"/>
          <p:cNvSpPr>
            <a:spLocks noGrp="1"/>
          </p:cNvSpPr>
          <p:nvPr>
            <p:ph sz="half" idx="2"/>
          </p:nvPr>
        </p:nvSpPr>
        <p:spPr/>
        <p:txBody>
          <a:bodyPr/>
          <a:p>
            <a:pPr indent="0" marL="0">
              <a:buNone/>
            </a:pPr>
            <a:r>
              <a:rPr dirty="0" lang="en-US">
                <a:solidFill>
                  <a:schemeClr val="accent4"/>
                </a:solidFill>
              </a:rPr>
              <a:t>Submitted by</a:t>
            </a:r>
            <a:r>
              <a:rPr dirty="0" lang="en-US"/>
              <a:t>:</a:t>
            </a:r>
            <a:endParaRPr dirty="0" lang="en-US"/>
          </a:p>
          <a:p>
            <a:pPr indent="0" marL="0">
              <a:buNone/>
            </a:pPr>
            <a:r>
              <a:rPr dirty="0" lang="en-US"/>
              <a:t> Abdur Rahman Bijoy</a:t>
            </a:r>
            <a:endParaRPr dirty="0" sz="2400" lang="en-US"/>
          </a:p>
          <a:p>
            <a:pPr indent="0" marL="0">
              <a:buNone/>
            </a:pPr>
            <a:r>
              <a:rPr dirty="0" sz="2400" lang="en-US"/>
              <a:t>IT – 21056</a:t>
            </a:r>
            <a:endParaRPr dirty="0" sz="2400" lang="en-US"/>
          </a:p>
          <a:p>
            <a:pPr indent="0" marL="0">
              <a:buNone/>
            </a:pPr>
            <a:r>
              <a:rPr dirty="0" sz="2400" lang="en-US"/>
              <a:t>3</a:t>
            </a:r>
            <a:r>
              <a:rPr baseline="30000" dirty="0" sz="2400" lang="en-US"/>
              <a:t>rd</a:t>
            </a:r>
            <a:r>
              <a:rPr dirty="0" sz="2400" lang="en-US"/>
              <a:t> year 2</a:t>
            </a:r>
            <a:r>
              <a:rPr baseline="30000" dirty="0" sz="2400" lang="en-US"/>
              <a:t>nd</a:t>
            </a:r>
            <a:r>
              <a:rPr dirty="0" sz="2400" lang="en-US"/>
              <a:t> semester</a:t>
            </a:r>
            <a:endParaRPr dirty="0" sz="2400" lang="en-US"/>
          </a:p>
          <a:p>
            <a:pPr indent="0" marL="0">
              <a:buNone/>
            </a:pPr>
            <a:r>
              <a:rPr dirty="0" sz="2400" lang="en-US"/>
              <a:t>Dept. of ICT, MBSTU</a:t>
            </a:r>
            <a:endParaRPr dirty="0" sz="2400" lang="en-US"/>
          </a:p>
        </p:txBody>
      </p:sp>
      <p:sp>
        <p:nvSpPr>
          <p:cNvPr id="1048590" name="Content Placeholder 10"/>
          <p:cNvSpPr>
            <a:spLocks noGrp="1"/>
          </p:cNvSpPr>
          <p:nvPr>
            <p:ph sz="quarter" idx="4"/>
          </p:nvPr>
        </p:nvSpPr>
        <p:spPr/>
        <p:txBody>
          <a:bodyPr/>
          <a:p>
            <a:pPr indent="0" marL="0">
              <a:buNone/>
            </a:pPr>
            <a:r>
              <a:rPr dirty="0" lang="en-US"/>
              <a:t>Submitted to :</a:t>
            </a:r>
            <a:endParaRPr dirty="0" lang="en-US"/>
          </a:p>
          <a:p>
            <a:pPr indent="0" marL="0">
              <a:buNone/>
            </a:pPr>
            <a:r>
              <a:rPr dirty="0" sz="2400" lang="en-US"/>
              <a:t>Dr. Mr. </a:t>
            </a:r>
            <a:r>
              <a:rPr dirty="0" sz="2400" lang="en-US" err="1"/>
              <a:t>Ziaur</a:t>
            </a:r>
            <a:r>
              <a:rPr dirty="0" sz="2400" lang="en-US"/>
              <a:t> Rahman</a:t>
            </a:r>
            <a:endParaRPr dirty="0" sz="2400" lang="en-US"/>
          </a:p>
          <a:p>
            <a:pPr indent="0" marL="0">
              <a:buNone/>
            </a:pPr>
            <a:r>
              <a:rPr dirty="0" sz="2400" lang="en-US"/>
              <a:t>Associate professor</a:t>
            </a:r>
            <a:endParaRPr dirty="0" sz="2400" lang="en-US"/>
          </a:p>
          <a:p>
            <a:pPr indent="0" marL="0">
              <a:buNone/>
            </a:pPr>
            <a:r>
              <a:rPr dirty="0" sz="2400" lang="en-US"/>
              <a:t>Dept. of ICT, MBSTU</a:t>
            </a:r>
            <a:endParaRPr dirty="0" sz="2400" lang="en-US"/>
          </a:p>
        </p:txBody>
      </p:sp>
      <p:sp>
        <p:nvSpPr>
          <p:cNvPr id="1048591" name="Date Placeholder 3"/>
          <p:cNvSpPr>
            <a:spLocks noGrp="1"/>
          </p:cNvSpPr>
          <p:nvPr>
            <p:ph type="dt" sz="half" idx="10"/>
          </p:nvPr>
        </p:nvSpPr>
        <p:spPr/>
        <p:txBody>
          <a:bodyPr/>
          <a:p>
            <a:fld id="{63A1C593-65D0-4073-BCC9-577B9352EA97}" type="datetime1">
              <a:rPr lang="en-US" smtClean="0"/>
              <a:t>1/12/2025</a:t>
            </a:fld>
            <a:endParaRPr lang="en-US"/>
          </a:p>
        </p:txBody>
      </p:sp>
      <p:sp>
        <p:nvSpPr>
          <p:cNvPr id="1048592" name="Slide Number Placeholder 4"/>
          <p:cNvSpPr>
            <a:spLocks noGrp="1"/>
          </p:cNvSpPr>
          <p:nvPr>
            <p:ph type="sldNum" sz="quarter" idx="12"/>
          </p:nvPr>
        </p:nvSpPr>
        <p:spPr/>
        <p:txBody>
          <a:bodyPr/>
          <a:p>
            <a:fld id="{9B618960-8005-486C-9A75-10CB2AAC16F9}" type="slidenum">
              <a:rPr lang="en-US" smtClean="0"/>
              <a:t>1</a:t>
            </a:fld>
            <a:endParaRPr lang="en-US"/>
          </a:p>
        </p:txBody>
      </p:sp>
      <p:sp>
        <p:nvSpPr>
          <p:cNvPr id="1048593" name="Text Placeholder 12"/>
          <p:cNvSpPr>
            <a:spLocks noGrp="1"/>
          </p:cNvSpPr>
          <p:nvPr>
            <p:ph type="body" idx="1"/>
          </p:nvPr>
        </p:nvSpPr>
        <p:spPr>
          <a:xfrm>
            <a:off x="2619955" y="309563"/>
            <a:ext cx="6484716" cy="823912"/>
          </a:xfrm>
        </p:spPr>
        <p:txBody>
          <a:bodyPr/>
          <a:p>
            <a:r>
              <a:rPr dirty="0" lang="en-US">
                <a:solidFill>
                  <a:schemeClr val="tx2"/>
                </a:solidFill>
              </a:rPr>
              <a:t>Assignment on Extreme Programming</a:t>
            </a:r>
            <a:endParaRPr dirty="0" lang="en-US">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7" name="Title 1"/>
          <p:cNvSpPr>
            <a:spLocks noGrp="1"/>
          </p:cNvSpPr>
          <p:nvPr>
            <p:ph type="title"/>
          </p:nvPr>
        </p:nvSpPr>
        <p:spPr/>
        <p:txBody>
          <a:bodyPr/>
          <a:p>
            <a:r>
              <a:rPr lang="en-US"/>
              <a:t>                                </a:t>
            </a:r>
            <a:r>
              <a:rPr lang="en-US">
                <a:sym typeface="+mn-ea"/>
              </a:rPr>
              <a:t>Disadvantages</a:t>
            </a:r>
            <a:endParaRPr lang="en-US"/>
          </a:p>
        </p:txBody>
      </p:sp>
      <p:sp>
        <p:nvSpPr>
          <p:cNvPr id="1048628" name="Content Placeholder 2"/>
          <p:cNvSpPr>
            <a:spLocks noGrp="1"/>
          </p:cNvSpPr>
          <p:nvPr>
            <p:ph idx="1"/>
          </p:nvPr>
        </p:nvSpPr>
        <p:spPr>
          <a:xfrm>
            <a:off x="609600" y="900430"/>
            <a:ext cx="10972800" cy="5227320"/>
          </a:xfrm>
        </p:spPr>
        <p:txBody>
          <a:bodyPr/>
          <a:p>
            <a:r>
              <a:rPr altLang="en-US" lang="en-US"/>
              <a:t>High commitment: XP requires a high level of commitment from customers, which may not always be feasible. </a:t>
            </a:r>
            <a:endParaRPr altLang="en-US" lang="en-US"/>
          </a:p>
          <a:p>
            <a:r>
              <a:rPr altLang="en-US" lang="en-US"/>
              <a:t>Time investment: XP can be a relatively large time investment. </a:t>
            </a:r>
            <a:endParaRPr altLang="en-US" lang="en-US"/>
          </a:p>
          <a:p>
            <a:r>
              <a:rPr altLang="en-US" lang="en-US"/>
              <a:t>Not suitable for all teams: XP is better suited to development teams that work and collaborate together. </a:t>
            </a:r>
            <a:endParaRPr altLang="en-US" lang="en-US"/>
          </a:p>
          <a:p>
            <a:r>
              <a:rPr altLang="en-US" lang="en-US"/>
              <a:t>Not highly focused on design: Some developers feel that XP focuses too much on the code and not enough on the design. </a:t>
            </a:r>
            <a:endParaRPr altLang="en-US" lang="en-US"/>
          </a:p>
          <a:p>
            <a:endParaRPr altLang="en-US" lang="en-US"/>
          </a:p>
        </p:txBody>
      </p:sp>
      <p:sp>
        <p:nvSpPr>
          <p:cNvPr id="1048629" name="Date Placeholder 3"/>
          <p:cNvSpPr>
            <a:spLocks noGrp="1"/>
          </p:cNvSpPr>
          <p:nvPr>
            <p:ph type="dt" sz="half" idx="10"/>
          </p:nvPr>
        </p:nvSpPr>
        <p:spPr/>
        <p:txBody>
          <a:bodyPr/>
          <a:p>
            <a:fld id="{63A1C593-65D0-4073-BCC9-577B9352EA97}" type="datetime1">
              <a:rPr lang="en-US" smtClean="0"/>
              <a:t>1/12/2025</a:t>
            </a:fld>
            <a:endParaRPr lang="en-US"/>
          </a:p>
        </p:txBody>
      </p:sp>
      <p:sp>
        <p:nvSpPr>
          <p:cNvPr id="1048630" name="Slide Number Placeholder 4"/>
          <p:cNvSpPr>
            <a:spLocks noGrp="1"/>
          </p:cNvSpPr>
          <p:nvPr>
            <p:ph type="sldNum" sz="quarter" idx="12"/>
          </p:nvPr>
        </p:nvSpPr>
        <p:spPr/>
        <p:txBody>
          <a:bodyPr/>
          <a:p>
            <a:fld id="{9B618960-8005-486C-9A75-10CB2AAC16F9}" type="slidenum">
              <a:rPr lang="en-US" smtClean="0"/>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9" name="Title 1"/>
          <p:cNvSpPr>
            <a:spLocks noGrp="1"/>
          </p:cNvSpPr>
          <p:nvPr>
            <p:ph type="title"/>
          </p:nvPr>
        </p:nvSpPr>
        <p:spPr/>
        <p:txBody>
          <a:bodyPr/>
          <a:p>
            <a:r>
              <a:rPr lang="en-US"/>
              <a:t>                                  Contents</a:t>
            </a:r>
            <a:endParaRPr lang="en-US"/>
          </a:p>
        </p:txBody>
      </p:sp>
      <p:sp>
        <p:nvSpPr>
          <p:cNvPr id="1048600" name="Content Placeholder 2"/>
          <p:cNvSpPr>
            <a:spLocks noGrp="1"/>
          </p:cNvSpPr>
          <p:nvPr>
            <p:ph idx="1"/>
          </p:nvPr>
        </p:nvSpPr>
        <p:spPr/>
        <p:txBody>
          <a:bodyPr/>
          <a:p>
            <a:pPr indent="0" marL="0">
              <a:buNone/>
            </a:pPr>
            <a:r>
              <a:rPr lang="en-US"/>
              <a:t>1. Overview</a:t>
            </a:r>
            <a:endParaRPr lang="en-US"/>
          </a:p>
          <a:p>
            <a:pPr indent="0" marL="0">
              <a:buNone/>
            </a:pPr>
            <a:r>
              <a:rPr lang="en-US"/>
              <a:t>2. Details</a:t>
            </a:r>
            <a:endParaRPr lang="en-US"/>
          </a:p>
          <a:p>
            <a:pPr indent="0" marL="0">
              <a:buNone/>
            </a:pPr>
            <a:r>
              <a:rPr lang="en-US"/>
              <a:t>3.Application</a:t>
            </a:r>
            <a:endParaRPr lang="en-US"/>
          </a:p>
          <a:p>
            <a:pPr indent="0" marL="0">
              <a:buNone/>
            </a:pPr>
            <a:r>
              <a:rPr lang="en-US"/>
              <a:t>4. Advantage</a:t>
            </a:r>
            <a:endParaRPr lang="en-US"/>
          </a:p>
          <a:p>
            <a:pPr indent="0" marL="0">
              <a:buNone/>
            </a:pPr>
            <a:r>
              <a:rPr lang="en-US"/>
              <a:t>5. Disadvantage</a:t>
            </a:r>
            <a:endParaRPr lang="en-US"/>
          </a:p>
          <a:p>
            <a:pPr indent="0" marL="0">
              <a:buNone/>
            </a:pPr>
            <a:endParaRPr lang="en-US"/>
          </a:p>
          <a:p>
            <a:pPr indent="0" marL="0">
              <a:buNone/>
            </a:pPr>
            <a:endParaRPr lang="en-US"/>
          </a:p>
        </p:txBody>
      </p:sp>
      <p:sp>
        <p:nvSpPr>
          <p:cNvPr id="1048601" name="Date Placeholder 3"/>
          <p:cNvSpPr>
            <a:spLocks noGrp="1"/>
          </p:cNvSpPr>
          <p:nvPr>
            <p:ph type="dt" sz="half" idx="10"/>
          </p:nvPr>
        </p:nvSpPr>
        <p:spPr/>
        <p:txBody>
          <a:bodyPr/>
          <a:p>
            <a:fld id="{63A1C593-65D0-4073-BCC9-577B9352EA97}" type="datetime1">
              <a:rPr lang="en-US" smtClean="0"/>
              <a:t>1/12/2025</a:t>
            </a:fld>
            <a:endParaRPr lang="en-US"/>
          </a:p>
        </p:txBody>
      </p:sp>
      <p:sp>
        <p:nvSpPr>
          <p:cNvPr id="1048602" name="Slide Number Placeholder 4"/>
          <p:cNvSpPr>
            <a:spLocks noGrp="1"/>
          </p:cNvSpPr>
          <p:nvPr>
            <p:ph type="sldNum" sz="quarter" idx="12"/>
          </p:nvPr>
        </p:nvSpPr>
        <p:spPr/>
        <p:txBody>
          <a:bodyPr/>
          <a:p>
            <a:fld id="{9B618960-8005-486C-9A75-10CB2AAC16F9}"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3" name="Title 1"/>
          <p:cNvSpPr>
            <a:spLocks noGrp="1"/>
          </p:cNvSpPr>
          <p:nvPr>
            <p:ph type="title"/>
          </p:nvPr>
        </p:nvSpPr>
        <p:spPr/>
        <p:txBody>
          <a:bodyPr/>
          <a:p>
            <a:r>
              <a:rPr lang="en-US">
                <a:sym typeface="+mn-ea"/>
              </a:rPr>
              <a:t>                                   Overview</a:t>
            </a:r>
            <a:endParaRPr lang="en-US"/>
          </a:p>
        </p:txBody>
      </p:sp>
      <p:sp>
        <p:nvSpPr>
          <p:cNvPr id="1048604" name="Content Placeholder 2"/>
          <p:cNvSpPr>
            <a:spLocks noGrp="1"/>
          </p:cNvSpPr>
          <p:nvPr>
            <p:ph idx="1"/>
          </p:nvPr>
        </p:nvSpPr>
        <p:spPr/>
        <p:txBody>
          <a:bodyPr/>
          <a:p>
            <a:r>
              <a:rPr altLang="en-US" lang="en-US"/>
              <a:t>Extreme programming (XP) is one of the most important software development frameworks of Agile models. It is used to improve software quality and responsiveness to customer requirements.The extreme programming model recommends taking the best practices that have worked well in the past in program development projects to extreme levels. </a:t>
            </a:r>
            <a:endParaRPr altLang="en-US" lang="en-US"/>
          </a:p>
        </p:txBody>
      </p:sp>
      <p:sp>
        <p:nvSpPr>
          <p:cNvPr id="1048605" name="Date Placeholder 3"/>
          <p:cNvSpPr>
            <a:spLocks noGrp="1"/>
          </p:cNvSpPr>
          <p:nvPr>
            <p:ph type="dt" sz="half" idx="10"/>
          </p:nvPr>
        </p:nvSpPr>
        <p:spPr/>
        <p:txBody>
          <a:bodyPr/>
          <a:p>
            <a:fld id="{63A1C593-65D0-4073-BCC9-577B9352EA97}" type="datetime1">
              <a:rPr lang="en-US" smtClean="0"/>
              <a:t>1/12/2025</a:t>
            </a:fld>
            <a:endParaRPr lang="en-US"/>
          </a:p>
        </p:txBody>
      </p:sp>
      <p:sp>
        <p:nvSpPr>
          <p:cNvPr id="1048606" name="Slide Number Placeholder 4"/>
          <p:cNvSpPr>
            <a:spLocks noGrp="1"/>
          </p:cNvSpPr>
          <p:nvPr>
            <p:ph type="sldNum" sz="quarter" idx="12"/>
          </p:nvPr>
        </p:nvSpPr>
        <p:spPr/>
        <p:txBody>
          <a:bodyPr/>
          <a:p>
            <a:fld id="{9B618960-8005-486C-9A75-10CB2AAC16F9}"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7" name="Title 1"/>
          <p:cNvSpPr>
            <a:spLocks noGrp="1"/>
          </p:cNvSpPr>
          <p:nvPr>
            <p:ph type="title"/>
          </p:nvPr>
        </p:nvSpPr>
        <p:spPr/>
        <p:txBody>
          <a:bodyPr/>
          <a:p>
            <a:r>
              <a:rPr lang="en-US">
                <a:sym typeface="+mn-ea"/>
              </a:rPr>
              <a:t>                                     Details</a:t>
            </a:r>
            <a:endParaRPr lang="en-US"/>
          </a:p>
        </p:txBody>
      </p:sp>
      <p:sp>
        <p:nvSpPr>
          <p:cNvPr id="1048608" name="Content Placeholder 2"/>
          <p:cNvSpPr>
            <a:spLocks noGrp="1"/>
          </p:cNvSpPr>
          <p:nvPr>
            <p:ph idx="1"/>
          </p:nvPr>
        </p:nvSpPr>
        <p:spPr/>
        <p:txBody>
          <a:bodyPr/>
          <a:p>
            <a:r>
              <a:rPr altLang="en-US" lang="en-US"/>
              <a:t>Extreme Programming (XP) is an Agile software development methodology that focuses on delivering high-quality software through frequent and continuous feedback, collaboration, and adaptation. XP emphasizes a close working relationship between the development team, the customer, and stakeholders, with an emphasis on rapid, iterative development and deployment.</a:t>
            </a:r>
            <a:endParaRPr altLang="en-US" lang="en-US"/>
          </a:p>
        </p:txBody>
      </p:sp>
      <p:sp>
        <p:nvSpPr>
          <p:cNvPr id="1048609" name="Date Placeholder 3"/>
          <p:cNvSpPr>
            <a:spLocks noGrp="1"/>
          </p:cNvSpPr>
          <p:nvPr>
            <p:ph type="dt" sz="half" idx="10"/>
          </p:nvPr>
        </p:nvSpPr>
        <p:spPr/>
        <p:txBody>
          <a:bodyPr/>
          <a:p>
            <a:fld id="{63A1C593-65D0-4073-BCC9-577B9352EA97}" type="datetime1">
              <a:rPr lang="en-US" smtClean="0"/>
              <a:t>1/12/2025</a:t>
            </a:fld>
            <a:endParaRPr lang="en-US"/>
          </a:p>
        </p:txBody>
      </p:sp>
      <p:sp>
        <p:nvSpPr>
          <p:cNvPr id="1048610" name="Slide Number Placeholder 4"/>
          <p:cNvSpPr>
            <a:spLocks noGrp="1"/>
          </p:cNvSpPr>
          <p:nvPr>
            <p:ph type="sldNum" sz="quarter" idx="12"/>
          </p:nvPr>
        </p:nvSpPr>
        <p:spPr/>
        <p:txBody>
          <a:bodyPr/>
          <a:p>
            <a:fld id="{9B618960-8005-486C-9A75-10CB2AAC16F9}"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pic>
        <p:nvPicPr>
          <p:cNvPr id="2097153" name="Content Placeholder 5"/>
          <p:cNvPicPr>
            <a:picLocks noChangeAspect="1" noGrp="1"/>
          </p:cNvPicPr>
          <p:nvPr>
            <p:ph idx="1"/>
          </p:nvPr>
        </p:nvPicPr>
        <p:blipFill>
          <a:blip xmlns:r="http://schemas.openxmlformats.org/officeDocument/2006/relationships" r:embed="rId1"/>
          <a:stretch>
            <a:fillRect/>
          </a:stretch>
        </p:blipFill>
        <p:spPr>
          <a:xfrm>
            <a:off x="2357755" y="1169670"/>
            <a:ext cx="7475220" cy="4168140"/>
          </a:xfrm>
          <a:prstGeom prst="rect"/>
        </p:spPr>
      </p:pic>
      <p:sp>
        <p:nvSpPr>
          <p:cNvPr id="1048611" name="Date Placeholder 3"/>
          <p:cNvSpPr>
            <a:spLocks noGrp="1"/>
          </p:cNvSpPr>
          <p:nvPr>
            <p:ph type="dt" sz="half" idx="10"/>
          </p:nvPr>
        </p:nvSpPr>
        <p:spPr/>
        <p:txBody>
          <a:bodyPr/>
          <a:p>
            <a:fld id="{63A1C593-65D0-4073-BCC9-577B9352EA97}" type="datetime1">
              <a:rPr lang="en-US" smtClean="0"/>
              <a:t>1/12/2025</a:t>
            </a:fld>
            <a:endParaRPr lang="en-US"/>
          </a:p>
        </p:txBody>
      </p:sp>
      <p:sp>
        <p:nvSpPr>
          <p:cNvPr id="1048612" name="Slide Number Placeholder 4"/>
          <p:cNvSpPr>
            <a:spLocks noGrp="1"/>
          </p:cNvSpPr>
          <p:nvPr>
            <p:ph type="sldNum" sz="quarter" idx="12"/>
          </p:nvPr>
        </p:nvSpPr>
        <p:spPr/>
        <p:txBody>
          <a:bodyPr/>
          <a:p>
            <a:fld id="{9B618960-8005-486C-9A75-10CB2AAC16F9}"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3" name="Content Placeholder 2"/>
          <p:cNvSpPr>
            <a:spLocks noGrp="1"/>
          </p:cNvSpPr>
          <p:nvPr>
            <p:ph idx="1"/>
          </p:nvPr>
        </p:nvSpPr>
        <p:spPr>
          <a:xfrm>
            <a:off x="450850" y="395605"/>
            <a:ext cx="11131550" cy="5849620"/>
          </a:xfrm>
        </p:spPr>
        <p:txBody>
          <a:bodyPr/>
          <a:p>
            <a:r>
              <a:rPr altLang="en-US" sz="2400" lang="en-US"/>
              <a:t> Agile approaches are based on some common principles, some of which are:</a:t>
            </a:r>
            <a:endParaRPr altLang="en-US" sz="2400" lang="en-US"/>
          </a:p>
          <a:p>
            <a:endParaRPr altLang="en-US" sz="2400" lang="en-US"/>
          </a:p>
          <a:p>
            <a:r>
              <a:rPr altLang="en-US" sz="2400" lang="en-US"/>
              <a:t>Working software is the key measure of progress in a project.</a:t>
            </a:r>
            <a:endParaRPr altLang="en-US" sz="2400" lang="en-US"/>
          </a:p>
          <a:p>
            <a:r>
              <a:rPr altLang="en-US" sz="2400" lang="en-US"/>
              <a:t>For progress in a project, therefore software should be developed and delivered rapidly in small increments.</a:t>
            </a:r>
            <a:endParaRPr altLang="en-US" sz="2400" lang="en-US"/>
          </a:p>
          <a:p>
            <a:r>
              <a:rPr altLang="en-US" sz="2400" lang="en-US"/>
              <a:t>Even late changes in the requirements should be entertained.</a:t>
            </a:r>
            <a:endParaRPr altLang="en-US" sz="2400" lang="en-US"/>
          </a:p>
          <a:p>
            <a:r>
              <a:rPr altLang="en-US" sz="2400" lang="en-US"/>
              <a:t>Face-to-face communication is preferred over documentation.</a:t>
            </a:r>
            <a:endParaRPr altLang="en-US" sz="2400" lang="en-US"/>
          </a:p>
          <a:p>
            <a:r>
              <a:rPr altLang="en-US" sz="2400" lang="en-US">
                <a:sym typeface="+mn-ea"/>
              </a:rPr>
              <a:t>Continuous feedback and involvement of customers are necessary for developing good-quality software.</a:t>
            </a:r>
            <a:endParaRPr altLang="en-US" sz="2400" lang="en-US"/>
          </a:p>
          <a:p>
            <a:r>
              <a:rPr altLang="en-US" sz="2400" lang="en-US">
                <a:sym typeface="+mn-ea"/>
              </a:rPr>
              <a:t>A simple design that involves and improves with time is a better approach than doing an elaborate design up front for handling all possible scenarios.</a:t>
            </a:r>
            <a:endParaRPr altLang="en-US" sz="2400" lang="en-US"/>
          </a:p>
          <a:p>
            <a:r>
              <a:rPr altLang="en-US" sz="2400" lang="en-US">
                <a:sym typeface="+mn-ea"/>
              </a:rPr>
              <a:t>The delivery dates are decided by empowered teams of talented individuals.</a:t>
            </a:r>
            <a:endParaRPr altLang="en-US" sz="2400" lang="en-US"/>
          </a:p>
          <a:p>
            <a:endParaRPr altLang="en-US" lang="en-US"/>
          </a:p>
          <a:p>
            <a:endParaRPr altLang="en-US" lang="en-US"/>
          </a:p>
          <a:p>
            <a:endParaRPr altLang="en-US" lang="en-US"/>
          </a:p>
          <a:p>
            <a:endParaRPr altLang="en-US" lang="en-US"/>
          </a:p>
          <a:p>
            <a:endParaRPr altLang="en-US" lang="en-US"/>
          </a:p>
          <a:p>
            <a:endParaRPr altLang="en-US" lang="en-US"/>
          </a:p>
          <a:p>
            <a:endParaRPr altLang="en-US" lang="en-US"/>
          </a:p>
          <a:p>
            <a:pPr indent="0" marL="0">
              <a:buNone/>
            </a:pPr>
            <a:endParaRPr altLang="en-US" lang="en-US"/>
          </a:p>
        </p:txBody>
      </p:sp>
      <p:sp>
        <p:nvSpPr>
          <p:cNvPr id="1048614" name="Date Placeholder 3"/>
          <p:cNvSpPr>
            <a:spLocks noGrp="1"/>
          </p:cNvSpPr>
          <p:nvPr>
            <p:ph type="dt" sz="half" idx="10"/>
          </p:nvPr>
        </p:nvSpPr>
        <p:spPr/>
        <p:txBody>
          <a:bodyPr/>
          <a:p>
            <a:fld id="{63A1C593-65D0-4073-BCC9-577B9352EA97}" type="datetime1">
              <a:rPr lang="en-US" smtClean="0"/>
              <a:t>1/12/2025</a:t>
            </a:fld>
            <a:endParaRPr lang="en-US"/>
          </a:p>
        </p:txBody>
      </p:sp>
      <p:sp>
        <p:nvSpPr>
          <p:cNvPr id="1048615" name="Slide Number Placeholder 4"/>
          <p:cNvSpPr>
            <a:spLocks noGrp="1"/>
          </p:cNvSpPr>
          <p:nvPr>
            <p:ph type="sldNum" sz="quarter" idx="12"/>
          </p:nvPr>
        </p:nvSpPr>
        <p:spPr/>
        <p:txBody>
          <a:bodyPr/>
          <a:p>
            <a:fld id="{9B618960-8005-486C-9A75-10CB2AAC16F9}"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6" name="Content Placeholder 2"/>
          <p:cNvSpPr>
            <a:spLocks noGrp="1"/>
          </p:cNvSpPr>
          <p:nvPr>
            <p:ph idx="1"/>
          </p:nvPr>
        </p:nvSpPr>
        <p:spPr>
          <a:xfrm>
            <a:off x="302260" y="379095"/>
            <a:ext cx="11556365" cy="5748655"/>
          </a:xfrm>
        </p:spPr>
        <p:txBody>
          <a:bodyPr/>
          <a:p>
            <a:r>
              <a:rPr altLang="en-US" sz="2400" lang="en-US">
                <a:sym typeface="+mn-ea"/>
              </a:rPr>
              <a:t>Continuous feedback and involvement of customers are necessary for developing good-quality software.</a:t>
            </a:r>
            <a:endParaRPr altLang="en-US" sz="2400" lang="en-US"/>
          </a:p>
          <a:p>
            <a:r>
              <a:rPr altLang="en-US" sz="2400" lang="en-US">
                <a:sym typeface="+mn-ea"/>
              </a:rPr>
              <a:t>A simple design that involves and improves with time is a better approach than doing an elaborate design up front for handling all possible scenarios.</a:t>
            </a:r>
            <a:endParaRPr altLang="en-US" sz="2400" lang="en-US"/>
          </a:p>
          <a:p>
            <a:r>
              <a:rPr altLang="en-US" sz="2400" lang="en-US">
                <a:sym typeface="+mn-ea"/>
              </a:rPr>
              <a:t>The delivery dates are decided by empowered teams of talented individuals.</a:t>
            </a:r>
            <a:endParaRPr altLang="en-US" sz="2400" lang="en-US"/>
          </a:p>
          <a:p>
            <a:r>
              <a:rPr altLang="en-US" sz="2400" lang="en-US">
                <a:sym typeface="+mn-ea"/>
              </a:rPr>
              <a:t>Extreme programming is one of the most popular and well-known approaches in the family of agile methods. an XP project starts with user stories which are short descriptions of what scenarios the customers and users would like the system to support. Each story is written on a separate card, so they can be flexibly grouped.</a:t>
            </a:r>
            <a:endParaRPr altLang="en-US" sz="2400" lang="en-US"/>
          </a:p>
          <a:p>
            <a:endParaRPr sz="2400" lang="en-US"/>
          </a:p>
        </p:txBody>
      </p:sp>
      <p:sp>
        <p:nvSpPr>
          <p:cNvPr id="1048617" name="Date Placeholder 3"/>
          <p:cNvSpPr>
            <a:spLocks noGrp="1"/>
          </p:cNvSpPr>
          <p:nvPr>
            <p:ph type="dt" sz="half" idx="10"/>
          </p:nvPr>
        </p:nvSpPr>
        <p:spPr/>
        <p:txBody>
          <a:bodyPr/>
          <a:p>
            <a:fld id="{63A1C593-65D0-4073-BCC9-577B9352EA97}" type="datetime1">
              <a:rPr lang="en-US" smtClean="0"/>
              <a:t>1/12/2025</a:t>
            </a:fld>
            <a:endParaRPr lang="en-US"/>
          </a:p>
        </p:txBody>
      </p:sp>
      <p:sp>
        <p:nvSpPr>
          <p:cNvPr id="1048618" name="Slide Number Placeholder 4"/>
          <p:cNvSpPr>
            <a:spLocks noGrp="1"/>
          </p:cNvSpPr>
          <p:nvPr>
            <p:ph type="sldNum" sz="quarter" idx="12"/>
          </p:nvPr>
        </p:nvSpPr>
        <p:spPr/>
        <p:txBody>
          <a:bodyPr/>
          <a:p>
            <a:fld id="{9B618960-8005-486C-9A75-10CB2AAC16F9}"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9" name="Title 1"/>
          <p:cNvSpPr>
            <a:spLocks noGrp="1"/>
          </p:cNvSpPr>
          <p:nvPr>
            <p:ph type="title"/>
          </p:nvPr>
        </p:nvSpPr>
        <p:spPr/>
        <p:txBody>
          <a:bodyPr/>
          <a:p>
            <a:r>
              <a:rPr lang="en-US">
                <a:sym typeface="+mn-ea"/>
              </a:rPr>
              <a:t>                                  Applications</a:t>
            </a:r>
            <a:endParaRPr lang="en-US"/>
          </a:p>
        </p:txBody>
      </p:sp>
      <p:sp>
        <p:nvSpPr>
          <p:cNvPr id="1048620" name="Content Placeholder 2"/>
          <p:cNvSpPr>
            <a:spLocks noGrp="1"/>
          </p:cNvSpPr>
          <p:nvPr>
            <p:ph idx="1"/>
          </p:nvPr>
        </p:nvSpPr>
        <p:spPr>
          <a:xfrm>
            <a:off x="372110" y="906145"/>
            <a:ext cx="11575415" cy="5221605"/>
          </a:xfrm>
        </p:spPr>
        <p:txBody>
          <a:bodyPr/>
          <a:p>
            <a:r>
              <a:rPr altLang="en-US" sz="2400" lang="en-US"/>
              <a:t>Some of the projects that are suitable to develop using the XP model are given below:</a:t>
            </a:r>
            <a:endParaRPr altLang="en-US" sz="2400" lang="en-US"/>
          </a:p>
          <a:p>
            <a:endParaRPr altLang="en-US" sz="2400" lang="en-US"/>
          </a:p>
          <a:p>
            <a:r>
              <a:rPr altLang="en-US" sz="2400" lang="en-US"/>
              <a:t>Small projects: The XP model is very useful in small projects consisting of small teams as face-to-face meeting is easier to achieve.</a:t>
            </a:r>
            <a:endParaRPr altLang="en-US" sz="2400" lang="en-US"/>
          </a:p>
          <a:p>
            <a:r>
              <a:rPr altLang="en-US" sz="2400" lang="en-US"/>
              <a:t>Projects involving new technology or Research projects: This type of project faces changing requirements rapidly and technical problems. So XP model is used to complete this type of project.</a:t>
            </a:r>
            <a:endParaRPr altLang="en-US" sz="2400" lang="en-US"/>
          </a:p>
          <a:p>
            <a:r>
              <a:rPr altLang="en-US" sz="2400" lang="en-US"/>
              <a:t>Web development projects: The XP model is well-suited for web development projects as the development process is iterative and requires frequent testing to ensure the system meets the requirements.</a:t>
            </a:r>
            <a:endParaRPr altLang="en-US" sz="2400" lang="en-US"/>
          </a:p>
          <a:p>
            <a:r>
              <a:rPr altLang="en-US" sz="2400" lang="en-US"/>
              <a:t>Collaborative projects: The XP model is useful for collaborative projects that require close collaboration between the development team and the customer.</a:t>
            </a:r>
            <a:endParaRPr altLang="en-US" sz="2400" lang="en-US"/>
          </a:p>
          <a:p>
            <a:pPr indent="0" marL="0">
              <a:buNone/>
            </a:pPr>
            <a:endParaRPr altLang="en-US" sz="2400" lang="en-US"/>
          </a:p>
        </p:txBody>
      </p:sp>
      <p:sp>
        <p:nvSpPr>
          <p:cNvPr id="1048621" name="Date Placeholder 3"/>
          <p:cNvSpPr>
            <a:spLocks noGrp="1"/>
          </p:cNvSpPr>
          <p:nvPr>
            <p:ph type="dt" sz="half" idx="10"/>
          </p:nvPr>
        </p:nvSpPr>
        <p:spPr/>
        <p:txBody>
          <a:bodyPr/>
          <a:p>
            <a:fld id="{63A1C593-65D0-4073-BCC9-577B9352EA97}" type="datetime1">
              <a:rPr lang="en-US" smtClean="0"/>
              <a:t>1/12/2025</a:t>
            </a:fld>
            <a:endParaRPr lang="en-US"/>
          </a:p>
        </p:txBody>
      </p:sp>
      <p:sp>
        <p:nvSpPr>
          <p:cNvPr id="1048622" name="Slide Number Placeholder 4"/>
          <p:cNvSpPr>
            <a:spLocks noGrp="1"/>
          </p:cNvSpPr>
          <p:nvPr>
            <p:ph type="sldNum" sz="quarter" idx="12"/>
          </p:nvPr>
        </p:nvSpPr>
        <p:spPr/>
        <p:txBody>
          <a:bodyPr/>
          <a:p>
            <a:fld id="{9B618960-8005-486C-9A75-10CB2AAC16F9}"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3" name="Title 1"/>
          <p:cNvSpPr>
            <a:spLocks noGrp="1"/>
          </p:cNvSpPr>
          <p:nvPr>
            <p:ph type="title"/>
          </p:nvPr>
        </p:nvSpPr>
        <p:spPr/>
        <p:txBody>
          <a:bodyPr/>
          <a:p>
            <a:r>
              <a:rPr lang="en-US">
                <a:sym typeface="+mn-ea"/>
              </a:rPr>
              <a:t>                                   Advantages</a:t>
            </a:r>
            <a:endParaRPr lang="en-US"/>
          </a:p>
        </p:txBody>
      </p:sp>
      <p:sp>
        <p:nvSpPr>
          <p:cNvPr id="1048624" name="Content Placeholder 2"/>
          <p:cNvSpPr>
            <a:spLocks noGrp="1"/>
          </p:cNvSpPr>
          <p:nvPr>
            <p:ph idx="1"/>
          </p:nvPr>
        </p:nvSpPr>
        <p:spPr>
          <a:xfrm>
            <a:off x="185420" y="878840"/>
            <a:ext cx="11821795" cy="5365750"/>
          </a:xfrm>
        </p:spPr>
        <p:txBody>
          <a:bodyPr/>
          <a:p>
            <a:r>
              <a:rPr altLang="en-US" lang="en-US"/>
              <a:t>Slipped schedules: Timely delivery is ensured through slipping timetables and doable development cycles.</a:t>
            </a:r>
            <a:endParaRPr altLang="en-US" lang="en-US"/>
          </a:p>
          <a:p>
            <a:r>
              <a:rPr altLang="en-US" lang="en-US"/>
              <a:t>Misunderstanding the business and/or domain − Constant contact and explanations are ensured by including the client on the team.</a:t>
            </a:r>
            <a:endParaRPr altLang="en-US" lang="en-US"/>
          </a:p>
          <a:p>
            <a:r>
              <a:rPr altLang="en-US" lang="en-US"/>
              <a:t>Canceled projects: Focusing on ongoing customer engagement guarantees open communication with the consumer and prompt problem-solving.</a:t>
            </a:r>
            <a:endParaRPr altLang="en-US" lang="en-US"/>
          </a:p>
          <a:p>
            <a:r>
              <a:rPr altLang="en-US" lang="en-US"/>
              <a:t>.Business changes: Changes are accepted at any moment since they are seen to be inevitable.</a:t>
            </a:r>
            <a:endParaRPr altLang="en-US" lang="en-US"/>
          </a:p>
          <a:p>
            <a:pPr indent="0" marL="0">
              <a:buNone/>
            </a:pPr>
            <a:endParaRPr altLang="en-US" lang="en-US"/>
          </a:p>
        </p:txBody>
      </p:sp>
      <p:sp>
        <p:nvSpPr>
          <p:cNvPr id="1048625" name="Date Placeholder 3"/>
          <p:cNvSpPr>
            <a:spLocks noGrp="1"/>
          </p:cNvSpPr>
          <p:nvPr>
            <p:ph type="dt" sz="half" idx="10"/>
          </p:nvPr>
        </p:nvSpPr>
        <p:spPr/>
        <p:txBody>
          <a:bodyPr/>
          <a:p>
            <a:fld id="{63A1C593-65D0-4073-BCC9-577B9352EA97}" type="datetime1">
              <a:rPr lang="en-US" smtClean="0"/>
              <a:t>1/12/2025</a:t>
            </a:fld>
            <a:endParaRPr lang="en-US"/>
          </a:p>
        </p:txBody>
      </p:sp>
      <p:sp>
        <p:nvSpPr>
          <p:cNvPr id="1048626" name="Slide Number Placeholder 4"/>
          <p:cNvSpPr>
            <a:spLocks noGrp="1"/>
          </p:cNvSpPr>
          <p:nvPr>
            <p:ph type="sldNum" sz="quarter" idx="12"/>
          </p:nvPr>
        </p:nvSpPr>
        <p:spPr/>
        <p:txBody>
          <a:bodyPr/>
          <a:p>
            <a:fld id="{9B618960-8005-486C-9A75-10CB2AAC16F9}" type="slidenum">
              <a:rPr lang="en-US" smtClean="0"/>
              <a:t>9</a:t>
            </a:fld>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_x000b_</dc:title>
  <dc:creator>Fah1m</dc:creator>
  <cp:lastModifiedBy>Abdur Rahman Bijoy</cp:lastModifiedBy>
  <dcterms:created xsi:type="dcterms:W3CDTF">2024-11-15T20:52:00Z</dcterms:created>
  <dcterms:modified xsi:type="dcterms:W3CDTF">2025-01-12T15:35:45Z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1e02ec867f2341a3a991576e4743f4b2</vt:lpwstr>
  </property>
  <property fmtid="{D5CDD505-2E9C-101B-9397-08002B2CF9AE}" pid="3" name="KSOProductBuildVer">
    <vt:lpwstr>1033-12.2.0.19805</vt:lpwstr>
  </property>
</Properties>
</file>