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i abeshi" userId="899bde1580bdd6a5" providerId="LiveId" clId="{1DD66262-ED8B-4E31-BC84-74CC6B08E343}"/>
    <pc:docChg chg="undo custSel addSld delSld modSld">
      <pc:chgData name="arbi abeshi" userId="899bde1580bdd6a5" providerId="LiveId" clId="{1DD66262-ED8B-4E31-BC84-74CC6B08E343}" dt="2019-04-17T23:33:01.260" v="1474" actId="5793"/>
      <pc:docMkLst>
        <pc:docMk/>
      </pc:docMkLst>
      <pc:sldChg chg="addSp delSp modSp add">
        <pc:chgData name="arbi abeshi" userId="899bde1580bdd6a5" providerId="LiveId" clId="{1DD66262-ED8B-4E31-BC84-74CC6B08E343}" dt="2019-04-03T01:52:44.270" v="1123" actId="20577"/>
        <pc:sldMkLst>
          <pc:docMk/>
          <pc:sldMk cId="4017105461" sldId="256"/>
        </pc:sldMkLst>
        <pc:spChg chg="mod">
          <ac:chgData name="arbi abeshi" userId="899bde1580bdd6a5" providerId="LiveId" clId="{1DD66262-ED8B-4E31-BC84-74CC6B08E343}" dt="2019-04-03T01:20:47.249" v="327" actId="20577"/>
          <ac:spMkLst>
            <pc:docMk/>
            <pc:sldMk cId="4017105461" sldId="256"/>
            <ac:spMk id="2" creationId="{B4F3CF0D-B076-4304-939C-240F4BFFE9DD}"/>
          </ac:spMkLst>
        </pc:spChg>
        <pc:spChg chg="add del mod">
          <ac:chgData name="arbi abeshi" userId="899bde1580bdd6a5" providerId="LiveId" clId="{1DD66262-ED8B-4E31-BC84-74CC6B08E343}" dt="2019-04-03T01:52:44.270" v="1123" actId="20577"/>
          <ac:spMkLst>
            <pc:docMk/>
            <pc:sldMk cId="4017105461" sldId="256"/>
            <ac:spMk id="3" creationId="{8CDD85BE-A5CC-4AE3-BCB9-88EA5FCEF765}"/>
          </ac:spMkLst>
        </pc:spChg>
      </pc:sldChg>
      <pc:sldChg chg="modSp add">
        <pc:chgData name="arbi abeshi" userId="899bde1580bdd6a5" providerId="LiveId" clId="{1DD66262-ED8B-4E31-BC84-74CC6B08E343}" dt="2019-04-17T23:31:53.953" v="1464" actId="20577"/>
        <pc:sldMkLst>
          <pc:docMk/>
          <pc:sldMk cId="3674606325" sldId="257"/>
        </pc:sldMkLst>
        <pc:spChg chg="mod">
          <ac:chgData name="arbi abeshi" userId="899bde1580bdd6a5" providerId="LiveId" clId="{1DD66262-ED8B-4E31-BC84-74CC6B08E343}" dt="2019-04-03T01:16:32.618" v="66" actId="20577"/>
          <ac:spMkLst>
            <pc:docMk/>
            <pc:sldMk cId="3674606325" sldId="257"/>
            <ac:spMk id="2" creationId="{4CF14A2A-882D-49AD-AD03-264905E78DFF}"/>
          </ac:spMkLst>
        </pc:spChg>
        <pc:spChg chg="mod">
          <ac:chgData name="arbi abeshi" userId="899bde1580bdd6a5" providerId="LiveId" clId="{1DD66262-ED8B-4E31-BC84-74CC6B08E343}" dt="2019-04-17T23:31:53.953" v="1464" actId="20577"/>
          <ac:spMkLst>
            <pc:docMk/>
            <pc:sldMk cId="3674606325" sldId="257"/>
            <ac:spMk id="3" creationId="{2B10A183-99B9-440D-BBB5-DE9707B8DC82}"/>
          </ac:spMkLst>
        </pc:spChg>
      </pc:sldChg>
      <pc:sldChg chg="modSp add">
        <pc:chgData name="arbi abeshi" userId="899bde1580bdd6a5" providerId="LiveId" clId="{1DD66262-ED8B-4E31-BC84-74CC6B08E343}" dt="2019-04-17T23:32:55.574" v="1473" actId="5793"/>
        <pc:sldMkLst>
          <pc:docMk/>
          <pc:sldMk cId="2483770295" sldId="258"/>
        </pc:sldMkLst>
        <pc:spChg chg="mod">
          <ac:chgData name="arbi abeshi" userId="899bde1580bdd6a5" providerId="LiveId" clId="{1DD66262-ED8B-4E31-BC84-74CC6B08E343}" dt="2019-04-17T23:32:52.032" v="1472" actId="11"/>
          <ac:spMkLst>
            <pc:docMk/>
            <pc:sldMk cId="2483770295" sldId="258"/>
            <ac:spMk id="2" creationId="{67E1C141-0059-4AE4-A5FD-F7035885206E}"/>
          </ac:spMkLst>
        </pc:spChg>
        <pc:spChg chg="mod">
          <ac:chgData name="arbi abeshi" userId="899bde1580bdd6a5" providerId="LiveId" clId="{1DD66262-ED8B-4E31-BC84-74CC6B08E343}" dt="2019-04-17T23:32:55.574" v="1473" actId="5793"/>
          <ac:spMkLst>
            <pc:docMk/>
            <pc:sldMk cId="2483770295" sldId="258"/>
            <ac:spMk id="3" creationId="{A3143502-B8E4-46B5-841E-2BB381D43BBA}"/>
          </ac:spMkLst>
        </pc:spChg>
      </pc:sldChg>
      <pc:sldChg chg="delSp modSp add">
        <pc:chgData name="arbi abeshi" userId="899bde1580bdd6a5" providerId="LiveId" clId="{1DD66262-ED8B-4E31-BC84-74CC6B08E343}" dt="2019-04-03T02:23:12.061" v="1407" actId="5793"/>
        <pc:sldMkLst>
          <pc:docMk/>
          <pc:sldMk cId="137707167" sldId="259"/>
        </pc:sldMkLst>
        <pc:spChg chg="mod">
          <ac:chgData name="arbi abeshi" userId="899bde1580bdd6a5" providerId="LiveId" clId="{1DD66262-ED8B-4E31-BC84-74CC6B08E343}" dt="2019-04-03T02:23:12.061" v="1407" actId="5793"/>
          <ac:spMkLst>
            <pc:docMk/>
            <pc:sldMk cId="137707167" sldId="259"/>
            <ac:spMk id="2" creationId="{15B600B6-F235-4E8C-865F-B9D685000F11}"/>
          </ac:spMkLst>
        </pc:spChg>
        <pc:spChg chg="del">
          <ac:chgData name="arbi abeshi" userId="899bde1580bdd6a5" providerId="LiveId" clId="{1DD66262-ED8B-4E31-BC84-74CC6B08E343}" dt="2019-04-03T02:06:52.821" v="1327"/>
          <ac:spMkLst>
            <pc:docMk/>
            <pc:sldMk cId="137707167" sldId="259"/>
            <ac:spMk id="3" creationId="{B981CAA9-FEF9-4CCE-94D8-9C11EBFD0AA7}"/>
          </ac:spMkLst>
        </pc:spChg>
      </pc:sldChg>
      <pc:sldChg chg="delSp modSp add">
        <pc:chgData name="arbi abeshi" userId="899bde1580bdd6a5" providerId="LiveId" clId="{1DD66262-ED8B-4E31-BC84-74CC6B08E343}" dt="2019-04-03T02:08:28.675" v="1395" actId="1036"/>
        <pc:sldMkLst>
          <pc:docMk/>
          <pc:sldMk cId="2673951157" sldId="260"/>
        </pc:sldMkLst>
        <pc:spChg chg="mod">
          <ac:chgData name="arbi abeshi" userId="899bde1580bdd6a5" providerId="LiveId" clId="{1DD66262-ED8B-4E31-BC84-74CC6B08E343}" dt="2019-04-03T02:08:28.675" v="1395" actId="1036"/>
          <ac:spMkLst>
            <pc:docMk/>
            <pc:sldMk cId="2673951157" sldId="260"/>
            <ac:spMk id="2" creationId="{6E77D736-616D-42B1-97C2-233D098C9E40}"/>
          </ac:spMkLst>
        </pc:spChg>
        <pc:spChg chg="del mod">
          <ac:chgData name="arbi abeshi" userId="899bde1580bdd6a5" providerId="LiveId" clId="{1DD66262-ED8B-4E31-BC84-74CC6B08E343}" dt="2019-04-03T02:08:12.916" v="1336"/>
          <ac:spMkLst>
            <pc:docMk/>
            <pc:sldMk cId="2673951157" sldId="260"/>
            <ac:spMk id="3" creationId="{C91A4D88-7474-4254-8E56-BA26307AA193}"/>
          </ac:spMkLst>
        </pc:spChg>
      </pc:sldChg>
      <pc:sldChg chg="modSp add">
        <pc:chgData name="arbi abeshi" userId="899bde1580bdd6a5" providerId="LiveId" clId="{1DD66262-ED8B-4E31-BC84-74CC6B08E343}" dt="2019-04-17T23:33:01.260" v="1474" actId="5793"/>
        <pc:sldMkLst>
          <pc:docMk/>
          <pc:sldMk cId="2509307889" sldId="261"/>
        </pc:sldMkLst>
        <pc:spChg chg="mod">
          <ac:chgData name="arbi abeshi" userId="899bde1580bdd6a5" providerId="LiveId" clId="{1DD66262-ED8B-4E31-BC84-74CC6B08E343}" dt="2019-04-17T23:33:01.260" v="1474" actId="5793"/>
          <ac:spMkLst>
            <pc:docMk/>
            <pc:sldMk cId="2509307889" sldId="261"/>
            <ac:spMk id="3" creationId="{A3143502-B8E4-46B5-841E-2BB381D43BBA}"/>
          </ac:spMkLst>
        </pc:spChg>
      </pc:sldChg>
    </pc:docChg>
  </pc:docChgLst>
  <pc:docChgLst>
    <pc:chgData name="arbi abeshi" userId="899bde1580bdd6a5" providerId="LiveId" clId="{7428925B-333F-418F-A53D-AEA4A35C392B}"/>
    <pc:docChg chg="undo modSld">
      <pc:chgData name="arbi abeshi" userId="899bde1580bdd6a5" providerId="LiveId" clId="{7428925B-333F-418F-A53D-AEA4A35C392B}" dt="2019-04-18T00:06:35.798" v="15" actId="20577"/>
      <pc:docMkLst>
        <pc:docMk/>
      </pc:docMkLst>
      <pc:sldChg chg="modSp">
        <pc:chgData name="arbi abeshi" userId="899bde1580bdd6a5" providerId="LiveId" clId="{7428925B-333F-418F-A53D-AEA4A35C392B}" dt="2019-04-18T00:06:32.001" v="14" actId="20577"/>
        <pc:sldMkLst>
          <pc:docMk/>
          <pc:sldMk cId="2483770295" sldId="258"/>
        </pc:sldMkLst>
        <pc:spChg chg="mod">
          <ac:chgData name="arbi abeshi" userId="899bde1580bdd6a5" providerId="LiveId" clId="{7428925B-333F-418F-A53D-AEA4A35C392B}" dt="2019-04-18T00:06:32.001" v="14" actId="20577"/>
          <ac:spMkLst>
            <pc:docMk/>
            <pc:sldMk cId="2483770295" sldId="258"/>
            <ac:spMk id="3" creationId="{A3143502-B8E4-46B5-841E-2BB381D43BBA}"/>
          </ac:spMkLst>
        </pc:spChg>
      </pc:sldChg>
      <pc:sldChg chg="modSp">
        <pc:chgData name="arbi abeshi" userId="899bde1580bdd6a5" providerId="LiveId" clId="{7428925B-333F-418F-A53D-AEA4A35C392B}" dt="2019-04-18T00:06:35.798" v="15" actId="20577"/>
        <pc:sldMkLst>
          <pc:docMk/>
          <pc:sldMk cId="2509307889" sldId="261"/>
        </pc:sldMkLst>
        <pc:spChg chg="mod">
          <ac:chgData name="arbi abeshi" userId="899bde1580bdd6a5" providerId="LiveId" clId="{7428925B-333F-418F-A53D-AEA4A35C392B}" dt="2019-04-18T00:06:35.798" v="15" actId="20577"/>
          <ac:spMkLst>
            <pc:docMk/>
            <pc:sldMk cId="2509307889" sldId="261"/>
            <ac:spMk id="3" creationId="{A3143502-B8E4-46B5-841E-2BB381D43B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9156-C615-4FEC-BDCF-612609A0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BA358-FAB2-4A45-9A5D-49BF5784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008A2-E8D8-42B1-8FE8-54070477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1401-2D22-4FB5-903F-BA78A121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EDD4-684C-4A90-8D08-212E18E0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759D-A34A-4010-A049-761C0576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8E865-E1C5-428F-AFFD-988CE2819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D067-63CA-4C56-9620-AF4B1634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DBF1-A2DA-4D9D-BB89-79825663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CF7C4-6B3A-44D5-8E27-795364C6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0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1CFD9-3F9A-4D38-AAF7-9AECBDF35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F855B-D46F-45A4-9C06-D5CDA7D4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9CDF-0438-47AA-88C4-55F31ACF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1C1A-CB18-476D-8B0A-A258D7E2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EB5E-9C05-492E-B542-27F323AB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6A13-E8EA-4058-9E9B-EA36D6A3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0594-7C06-42F6-A410-B7560674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53E92-8856-430B-96A1-B35E78A9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9AF4-433E-4F28-8291-A4E57CB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3D85-2F20-4F11-A2C4-A11AB684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2C03-DE82-4706-86A0-16074D53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39891-9637-43BB-97B3-0A443DEA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544D-E055-4017-8A30-8DE7BE12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19DB-B252-42E9-B160-5ACDD540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0F86-29B3-49F3-8C3D-CF9D4E27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4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5E09-273C-49C2-A227-E73355E8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2C51-38C6-486E-B12A-650C0B75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14868-B338-4108-9223-98C3F979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64E2-5CAE-4B8D-A7B3-217984A3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A9409-7940-4128-A2D6-9C36D9D9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45521-96FA-46E6-BCC5-1DF348BE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3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DD02-814E-4513-8CF2-6F187FF5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D2B0-C5B9-4CBD-A64D-16954B2E6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CA0A4-7C37-48B0-AEFD-FDC48F194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AE6B-1E46-4B74-89F9-36FFAE259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13FE6-B27E-436B-A1BF-70923F0D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FD8F-B40B-4774-8BAB-F8CE1F1C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7DF66-333B-42F2-AE05-88CB46F7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FB4F5-2257-46AC-BD30-B959247F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215-23BB-46F0-A330-305F4800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6DCF5-2707-4223-9A7D-36DFE9AE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07B9C-C678-4950-A48F-02E5B7C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BD18B-6A5F-45B0-8168-0DC3C50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326C8-8FC6-4D93-9FCC-FA56C35B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679BA-C643-445A-A7B9-A1947730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29FF-FC85-4AC7-8EB6-9EF087C7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6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112F-B83F-46A5-B15B-31597C5B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6A05-A586-40CC-B74B-33C290B5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49F7D-F185-4D30-BDC7-B82CB85ED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D2B9-EEB2-47BE-8281-37ED4189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4B86E-6B49-4EB6-8064-313715C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C682-9505-4021-8616-3C65E96C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5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E93-B558-4917-8C8B-F2867ECE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418B7-5D46-46C4-9F52-527121038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06492-1DAD-49EC-8B53-D520C86AD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9A971-F5EF-4109-9EE3-CD214061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9873E-3B35-4F0A-89B5-2916CDF1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AC667-B191-4FF6-8ED3-C5B0C97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6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BCA5C-266F-4D9A-851E-0F937212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7E2B2-6615-4BF2-B088-68E9A7928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5DF4-AC88-47D6-8E9F-20BA872A0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E152-3957-4529-B942-BB0C9A13A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46A3-738C-45FD-AA55-475B259D0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7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CF0D-B076-4304-939C-240F4BFFE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D85BE-A5CC-4AE3-BCB9-88EA5FCEF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/>
                </a:solidFill>
              </a:rPr>
              <a:t>Exploratory Data Analysis (EDA)</a:t>
            </a:r>
          </a:p>
          <a:p>
            <a:r>
              <a:rPr lang="en-US" sz="2000" dirty="0"/>
              <a:t>April 18, 2019</a:t>
            </a:r>
          </a:p>
        </p:txBody>
      </p:sp>
    </p:spTree>
    <p:extLst>
      <p:ext uri="{BB962C8B-B14F-4D97-AF65-F5344CB8AC3E}">
        <p14:creationId xmlns:p14="http://schemas.microsoft.com/office/powerpoint/2010/main" val="401710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4A2A-882D-49AD-AD03-264905E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A183-99B9-440D-BBB5-DE9707B8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Clr>
                <a:schemeClr val="accent5"/>
              </a:buClr>
              <a:buFont typeface="+mj-lt"/>
              <a:buAutoNum type="romanUcPeriod"/>
            </a:pPr>
            <a:r>
              <a:rPr lang="en-US" dirty="0"/>
              <a:t>ETL Recap</a:t>
            </a:r>
          </a:p>
          <a:p>
            <a:pPr marL="571500" indent="-571500">
              <a:buClr>
                <a:schemeClr val="accent5"/>
              </a:buClr>
              <a:buFont typeface="+mj-lt"/>
              <a:buAutoNum type="romanUcPeriod"/>
            </a:pPr>
            <a:r>
              <a:rPr lang="en-US" dirty="0"/>
              <a:t>Introduction to EDA</a:t>
            </a:r>
          </a:p>
          <a:p>
            <a:pPr marL="571500" indent="-571500">
              <a:buClr>
                <a:schemeClr val="accent5"/>
              </a:buClr>
              <a:buFont typeface="+mj-lt"/>
              <a:buAutoNum type="romanUcPeriod"/>
            </a:pPr>
            <a:r>
              <a:rPr lang="en-US" dirty="0"/>
              <a:t>EDA Example in Python</a:t>
            </a:r>
          </a:p>
          <a:p>
            <a:pPr marL="571500" indent="-571500">
              <a:buClr>
                <a:schemeClr val="accent5"/>
              </a:buClr>
              <a:buFont typeface="+mj-lt"/>
              <a:buAutoNum type="romanUcPeriod"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746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C141-0059-4AE4-A5FD-F7035885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ETL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3502-B8E4-46B5-841E-2BB381D4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/>
              <a:t>Data Sources: 	SQL, NoSQL, APIs, Flat Files</a:t>
            </a:r>
          </a:p>
          <a:p>
            <a:pPr marL="228600" lvl="1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/>
              <a:t>Data Structures: 	Tabular, JSON</a:t>
            </a:r>
          </a:p>
          <a:p>
            <a:pPr marL="228600" lvl="1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i="1" dirty="0"/>
              <a:t>Python Libs: 		SQLAlchemy, PyMongo, Requests, Pandas</a:t>
            </a:r>
          </a:p>
        </p:txBody>
      </p:sp>
    </p:spTree>
    <p:extLst>
      <p:ext uri="{BB962C8B-B14F-4D97-AF65-F5344CB8AC3E}">
        <p14:creationId xmlns:p14="http://schemas.microsoft.com/office/powerpoint/2010/main" val="248377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C141-0059-4AE4-A5FD-F7035885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Introduction to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3502-B8E4-46B5-841E-2BB381D4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Data Types:			Numerical, Text, Boolean, Categorical, Ordinal, NaN</a:t>
            </a:r>
          </a:p>
          <a:p>
            <a:pPr marL="342900" lvl="2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Summary Statistics:	Count, Mean, Med, Min, Max, STDEV, IQR</a:t>
            </a:r>
          </a:p>
          <a:p>
            <a:pPr marL="342900" lvl="2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Visualizations: 		Histogram, Boxplot, Probability Density, Heatmap</a:t>
            </a:r>
          </a:p>
          <a:p>
            <a:pPr marL="342900" lvl="2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Python Libs:		Pandas, NumPy, SciPy,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250930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00B6-F235-4E8C-865F-B9D68500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EDA Example in Python</a:t>
            </a:r>
          </a:p>
        </p:txBody>
      </p:sp>
    </p:spTree>
    <p:extLst>
      <p:ext uri="{BB962C8B-B14F-4D97-AF65-F5344CB8AC3E}">
        <p14:creationId xmlns:p14="http://schemas.microsoft.com/office/powerpoint/2010/main" val="13770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D736-616D-42B1-97C2-233D098C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38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7395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46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Introduction to Data Science</vt:lpstr>
      <vt:lpstr>Today’s Agenda</vt:lpstr>
      <vt:lpstr>ETL Recap</vt:lpstr>
      <vt:lpstr>Introduction to EDA</vt:lpstr>
      <vt:lpstr>EDA Example in Python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arbi abeshi</dc:creator>
  <cp:lastModifiedBy>arbi abeshi</cp:lastModifiedBy>
  <cp:revision>6</cp:revision>
  <dcterms:created xsi:type="dcterms:W3CDTF">2019-04-03T01:11:42Z</dcterms:created>
  <dcterms:modified xsi:type="dcterms:W3CDTF">2019-04-18T00:06:42Z</dcterms:modified>
</cp:coreProperties>
</file>