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08913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65950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7627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50223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8013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36580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0669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80015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09418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38303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66254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21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9386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5339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13532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727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9847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4486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40436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977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639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7051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7498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7754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58829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V.Kalaivani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2422k1644/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asbru262422k16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B.SC.Computer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93710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2743200" y="2389116"/>
            <a:ext cx="6100996" cy="17543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Show screenshots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of:Empty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To-Do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listAdding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taskMarking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 task as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doneDeleting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 task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3460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507807" y="2197100"/>
            <a:ext cx="7643687" cy="2554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To-Do List app demonstrates how HTML, CSS, and JavaScript can be combined to build an interactive, user-friendly application. It is lightweight, responsive, and can be extended with more features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2498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3409949" y="3047533"/>
            <a:ext cx="6622517" cy="691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To-Do List App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2982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2634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228600" y="1695450"/>
            <a:ext cx="8922894" cy="2263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People often forget daily tasks or struggle to manage them effectively. A simple digital tool is needed to organize tasks and mark them as complete.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0406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14400" y="2209800"/>
            <a:ext cx="8237094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is a web-based To-Do List application built using HTML, CSS, and JavaScript. It allows users to add, complete, and delete tasks with a clean, user-friendly interface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03667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1814512" y="2511305"/>
            <a:ext cx="6100996" cy="2520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 (to track assignments, homework)Working professionals (to track daily tasks, meetings)General users (for shopping lists, personal tasks)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76071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3048000" y="2281555"/>
            <a:ext cx="6103493" cy="3416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 (to track assignments, homework)Working professionals (to track daily tasks, meetings)General users (for shopping lists, personal tasks)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43055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739774" y="291147"/>
            <a:ext cx="8794750" cy="6290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 rot="0">
            <a:off x="1828800" y="1905000"/>
            <a:ext cx="7322694" cy="2862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 (to track assignments, homework)Working professionals (to track daily tasks, meetings)General users (for shopping lists, personal tasks)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04382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828800" y="1752599"/>
            <a:ext cx="7322694" cy="3416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Add new tasks✅ Mark tasks as completed (strikethrough style)✅ Delete tasks✅ Responsive design (works on desktop and mobile)✅ Local storage support (optional upgrade)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9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398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23</cp:revision>
  <cp:lastPrinted>2025-08-29T09:19:56Z</cp:lastPrinted>
  <dcterms:created xsi:type="dcterms:W3CDTF">2024-03-29T15:07:22Z</dcterms:created>
  <dcterms:modified xsi:type="dcterms:W3CDTF">2025-09-02T03:11:20Z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