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7307262" cy="50403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657612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65040" y="2706120"/>
            <a:ext cx="657612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504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3500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88400" y="117936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11760" y="117936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65040" y="270612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588400" y="270612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811760" y="270612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65040" y="1179360"/>
            <a:ext cx="6576120" cy="292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657612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5040" y="200880"/>
            <a:ext cx="6576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6504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65040" y="1179360"/>
            <a:ext cx="6576120" cy="292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73500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5040" y="2706120"/>
            <a:ext cx="657612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657612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5040" y="2706120"/>
            <a:ext cx="657612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504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3500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588400" y="117936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811760" y="117936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5040" y="270612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588400" y="270612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811760" y="2706120"/>
            <a:ext cx="211716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657612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65040" y="200880"/>
            <a:ext cx="6576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6504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35000" y="270612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5000" y="1179360"/>
            <a:ext cx="320904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040" y="2706120"/>
            <a:ext cx="6576120" cy="139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5040" y="200880"/>
            <a:ext cx="6576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5040" y="1179360"/>
            <a:ext cx="6576120" cy="292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androidhive.com/" TargetMode="External"/><Relationship Id="rId2" Type="http://schemas.openxmlformats.org/officeDocument/2006/relationships/hyperlink" Target="http://www.udacity.com/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0" y="360000"/>
            <a:ext cx="597564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Messenger Android 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-490680" y="2880000"/>
            <a:ext cx="8914320" cy="19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Name: Arbind Saraf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Sec: 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USN:1NH15CS018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IN" sz="22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SEMESTER MINI PROJECT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280600" y="2196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225880" y="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61880" y="-288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277720" y="36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77720" y="36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261880" y="-288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261880" y="-288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261880" y="36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261880" y="36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77720" y="36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Messenger Application Using Firebase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28C32B-8170-4FD6-B5ED-EEA5C1892C03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60000" y="1080000"/>
            <a:ext cx="899964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  of Project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Requirment Specification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Expected Outcomes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5.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Flowchart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6.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Algorithm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7.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8.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296000" y="288000"/>
            <a:ext cx="23763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latin typeface="Arial"/>
              </a:rPr>
              <a:t>Contents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232000" y="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261880" y="-288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-72000" y="230760"/>
            <a:ext cx="746640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87800" y="1014840"/>
            <a:ext cx="5199840" cy="38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following books have helped me in my project:-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 Kotlin by Stephen Samuel, Stefan Bocutiu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Effective Java (2</a:t>
            </a:r>
            <a:r>
              <a:rPr b="0" lang="en-IN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nd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edition) by Joshua Bloch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following websites have been referred to for the project:-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http://www.androidhive.com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8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2"/>
              </a:rPr>
              <a:t>www.Udacity.com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FE93D4-ED13-4C8D-BD14-D07666F519F9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8000" y="1656000"/>
            <a:ext cx="11790360" cy="48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ECDDB3-FBC6-442F-8D3D-E021534C2E72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8480" y="710640"/>
            <a:ext cx="47811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latin typeface="Arial"/>
              </a:rPr>
              <a:t>Motivation of Project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44000" y="1656000"/>
            <a:ext cx="705564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This project is based chat application where one-to-one person   can chat with each other.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Only those will be able to chat who will be registered on the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      app.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All the data will be organised in Firebase cloud.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Eventually the Authentication, Message, Database every thing is designed on the firebase </a:t>
            </a:r>
            <a:endParaRPr b="0" lang="en-US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Database if managed very efficiently and also the message  passing will be done from both the faster end.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1825560"/>
            <a:ext cx="63615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Firebase is a technology that permits you to make web applications with no server-side programming so that development turns out to be quicker and easier. </a:t>
            </a:r>
            <a:endParaRPr b="0" lang="en-US" sz="1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It is a versatile backend with a lot of good uses.</a:t>
            </a:r>
            <a:endParaRPr b="0" lang="en-US" sz="1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It is cut down development time and avoids messing with servers and data storage.</a:t>
            </a:r>
            <a:endParaRPr b="0" lang="en-US" sz="1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It is Scalable. If you want your application to scale well, you can trust that Firebase will handle all your data without missing a single step.</a:t>
            </a:r>
            <a:endParaRPr b="0" lang="en-US" sz="1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It provides cloud service, so there isn't any setup involved.</a:t>
            </a:r>
            <a:endParaRPr b="0" lang="en-US" sz="1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Data is stored as native JSON, so what you store is what you see.</a:t>
            </a:r>
            <a:endParaRPr b="0" lang="en-US" sz="1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It is faster and more efficient than MySql database.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D28C12-D2FB-4E4B-93A9-E1EEF58B7690}" type="slidenum">
              <a:rPr b="0" lang="en-I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224000" y="504000"/>
            <a:ext cx="4751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</a:t>
            </a:r>
            <a:r>
              <a:rPr b="1" lang="en-IN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Firebase</a:t>
            </a:r>
            <a:r>
              <a:rPr b="0" lang="en-IN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63040" y="1815840"/>
            <a:ext cx="6744600" cy="23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Online chat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Online chat may refer to any kind of communication over the Internet that offers a real-time transmission of text messages from sender to receiver. Chat messages are generally short in order to enable other participants to respond quickly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93040"/>
            <a:ext cx="647964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ArchitectureDiagram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0" y="936000"/>
            <a:ext cx="727380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62480" y="1324080"/>
            <a:ext cx="593316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8000">
              <a:lnSpc>
                <a:spcPct val="100000"/>
              </a:lnSpc>
              <a:spcBef>
                <a:spcPts val="3969"/>
              </a:spcBef>
            </a:pPr>
            <a:endParaRPr b="0" lang="en-US" sz="1800" spc="-1" strike="noStrike">
              <a:latin typeface="Arial"/>
            </a:endParaRPr>
          </a:p>
          <a:p>
            <a:pPr marL="108000" indent="-216000">
              <a:lnSpc>
                <a:spcPct val="90000"/>
              </a:lnSpc>
              <a:spcBef>
                <a:spcPts val="396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6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4060" spc="-1" strike="noStrike">
                <a:solidFill>
                  <a:srgbClr val="000000"/>
                </a:solidFill>
                <a:latin typeface="Calibri"/>
                <a:ea typeface="DejaVu Sans"/>
              </a:rPr>
              <a:t>An Android Smart Phone  with internet connection</a:t>
            </a:r>
            <a:endParaRPr b="0" lang="en-US" sz="14060" spc="-1" strike="noStrike">
              <a:latin typeface="Arial"/>
            </a:endParaRPr>
          </a:p>
          <a:p>
            <a:pPr marL="108000" indent="-216000">
              <a:lnSpc>
                <a:spcPct val="90000"/>
              </a:lnSpc>
              <a:spcBef>
                <a:spcPts val="396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6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406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Installed</a:t>
            </a:r>
            <a:endParaRPr b="0" lang="en-US" sz="140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6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53160" y="2880000"/>
            <a:ext cx="396648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Server Hardware and software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15680" y="3240000"/>
            <a:ext cx="518796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server with support of Java Complier, XML , Firebase.</a:t>
            </a:r>
            <a:endParaRPr b="0" lang="en-US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1Gb server storage enough for million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64000" y="1008000"/>
            <a:ext cx="26614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Calibre"/>
              </a:rPr>
              <a:t>Client Requirments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040" cy="65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en-IN" sz="6600" spc="-1" strike="noStrike" u="sng">
                <a:solidFill>
                  <a:srgbClr val="ff0000"/>
                </a:solidFill>
                <a:uFillTx/>
                <a:latin typeface="Times New Roman"/>
                <a:ea typeface="Calibri"/>
              </a:rPr>
              <a:t>Software:</a:t>
            </a:r>
            <a:endParaRPr b="0" lang="en-US" sz="6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Android Studio IDE ( for java, XML, kotlin, different plugins, etc )</a:t>
            </a:r>
            <a:endParaRPr b="0" lang="en-US" sz="28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Firebase Console ( for database management, user Analytics)</a:t>
            </a:r>
            <a:endParaRPr b="0" lang="en-US" sz="2800" spc="-1" strike="noStrike">
              <a:latin typeface="Arial"/>
            </a:endParaRPr>
          </a:p>
          <a:p>
            <a:pPr marL="2286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228600" algn="just"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ff0000"/>
                </a:solidFill>
                <a:uFillTx/>
                <a:latin typeface="Times New Roman"/>
                <a:ea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algn="just"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Times New Roman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228600" algn="just"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Times New Roman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ts val="1664"/>
              </a:lnSpc>
            </a:pPr>
            <a:r>
              <a:rPr b="1" lang="en-IN" sz="6000" spc="-1" strike="noStrike" u="sng">
                <a:solidFill>
                  <a:srgbClr val="ff0000"/>
                </a:solidFill>
                <a:uFillTx/>
                <a:latin typeface="Times New Roman"/>
                <a:ea typeface="Calibri"/>
              </a:rPr>
              <a:t>Dependencies:</a:t>
            </a:r>
            <a:endParaRPr b="0" lang="en-US" sz="6000" spc="-1" strike="noStrike">
              <a:latin typeface="Arial"/>
            </a:endParaRPr>
          </a:p>
          <a:p>
            <a:pPr marL="228600">
              <a:lnSpc>
                <a:spcPts val="1664"/>
              </a:lnSpc>
            </a:pPr>
            <a:endParaRPr b="0" lang="en-US" sz="6000" spc="-1" strike="noStrike">
              <a:latin typeface="Arial"/>
            </a:endParaRPr>
          </a:p>
          <a:p>
            <a:pPr marL="228600">
              <a:lnSpc>
                <a:spcPts val="1664"/>
              </a:lnSpc>
            </a:pPr>
            <a:endParaRPr b="0" lang="en-US" sz="6000" spc="-1" strike="noStrike">
              <a:latin typeface="Arial"/>
            </a:endParaRPr>
          </a:p>
          <a:p>
            <a:pPr marL="228600">
              <a:lnSpc>
                <a:spcPct val="15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Calibri"/>
              </a:rPr>
              <a:t> 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Minimum Configuration to run Android App in System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Internet Connectivity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37720" y="72360"/>
            <a:ext cx="2833920" cy="50392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933720" y="0"/>
            <a:ext cx="28339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LibreOffice/6.4.0.3$Windows_X86_64 LibreOffice_project/b0a288ab3d2d4774cb44b62f04d5d28733ac6df8</Application>
  <Words>387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2018-02-24T06:06:30Z</dcterms:created>
  <dc:creator>ArbindSaraf</dc:creator>
  <dc:description/>
  <dc:language>en-IN</dc:language>
  <cp:lastModifiedBy/>
  <dcterms:modified xsi:type="dcterms:W3CDTF">2020-06-15T23:18:40Z</dcterms:modified>
  <cp:revision>13</cp:revision>
  <dc:subject/>
  <dc:title>Android Chat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