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entury Gothic Paneuropean" panose="020B0604020202020204" charset="0"/>
      <p:regular r:id="rId12"/>
    </p:embeddedFont>
    <p:embeddedFont>
      <p:font typeface="Century Gothic Paneuropean Bold" panose="020B0604020202020204" charset="0"/>
      <p:regular r:id="rId13"/>
    </p:embeddedFont>
    <p:embeddedFont>
      <p:font typeface="Century Gothic Paneuropean Bold Italics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212705" cy="622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462471" y="6100519"/>
            <a:ext cx="8922427" cy="181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2"/>
              </a:lnSpc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Presented By:</a:t>
            </a:r>
          </a:p>
          <a:p>
            <a:pPr algn="ctr">
              <a:lnSpc>
                <a:spcPts val="7282"/>
              </a:lnSpc>
              <a:spcBef>
                <a:spcPct val="0"/>
              </a:spcBef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Arbiya Khanum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64241" y="4250214"/>
            <a:ext cx="13156926" cy="142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1"/>
              </a:lnSpc>
              <a:spcBef>
                <a:spcPct val="0"/>
              </a:spcBef>
            </a:pPr>
            <a:r>
              <a:rPr lang="en-US" sz="8307" b="1" spc="1163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STREAMS IN 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07-04-2025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45203" y="4128363"/>
            <a:ext cx="7168668" cy="138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b="1" i="1">
                <a:solidFill>
                  <a:srgbClr val="191919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7785695">
            <a:off x="-1359501" y="7553883"/>
            <a:ext cx="4776403" cy="477640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9750" y="-1618350"/>
            <a:ext cx="3071665" cy="13405540"/>
            <a:chOff x="0" y="0"/>
            <a:chExt cx="1862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240" cy="812800"/>
            </a:xfrm>
            <a:custGeom>
              <a:avLst/>
              <a:gdLst/>
              <a:ahLst/>
              <a:cxnLst/>
              <a:rect l="l" t="t" r="r" b="b"/>
              <a:pathLst>
                <a:path w="186240" h="812800">
                  <a:moveTo>
                    <a:pt x="93120" y="0"/>
                  </a:moveTo>
                  <a:cubicBezTo>
                    <a:pt x="41691" y="0"/>
                    <a:pt x="0" y="181951"/>
                    <a:pt x="0" y="406400"/>
                  </a:cubicBezTo>
                  <a:cubicBezTo>
                    <a:pt x="0" y="630849"/>
                    <a:pt x="41691" y="812800"/>
                    <a:pt x="93120" y="812800"/>
                  </a:cubicBezTo>
                  <a:cubicBezTo>
                    <a:pt x="144549" y="812800"/>
                    <a:pt x="186240" y="630849"/>
                    <a:pt x="186240" y="406400"/>
                  </a:cubicBezTo>
                  <a:cubicBezTo>
                    <a:pt x="186240" y="181951"/>
                    <a:pt x="144549" y="0"/>
                    <a:pt x="93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7460" y="47625"/>
              <a:ext cx="15132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718716" y="1280285"/>
            <a:ext cx="12850567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are Streams in Java?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 rot="3945801">
            <a:off x="14398159" y="8160857"/>
            <a:ext cx="4776403" cy="477640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3945801">
            <a:off x="14642243" y="7158315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549611" y="2540439"/>
            <a:ext cx="14236749" cy="641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in Java 8 to support functional-style operations on collections.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elements from a data source that supports aggregate operations.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Streams do not store data, they process it on-the-fly.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in a pipeline (source → intermediate operations → terminal operation).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operations like filtering, mapping, reducing, sorting, collecting, etc.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640383" y="4709268"/>
            <a:ext cx="4972966" cy="2315769"/>
          </a:xfrm>
          <a:custGeom>
            <a:avLst/>
            <a:gdLst/>
            <a:ahLst/>
            <a:cxnLst/>
            <a:rect l="l" t="t" r="r" b="b"/>
            <a:pathLst>
              <a:path w="4972966" h="2315769">
                <a:moveTo>
                  <a:pt x="0" y="0"/>
                </a:moveTo>
                <a:lnTo>
                  <a:pt x="4972966" y="0"/>
                </a:lnTo>
                <a:lnTo>
                  <a:pt x="4972966" y="2315769"/>
                </a:lnTo>
                <a:lnTo>
                  <a:pt x="0" y="2315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56451" y="7365781"/>
            <a:ext cx="11314486" cy="2097319"/>
          </a:xfrm>
          <a:custGeom>
            <a:avLst/>
            <a:gdLst/>
            <a:ahLst/>
            <a:cxnLst/>
            <a:rect l="l" t="t" r="r" b="b"/>
            <a:pathLst>
              <a:path w="11314486" h="2097319">
                <a:moveTo>
                  <a:pt x="0" y="0"/>
                </a:moveTo>
                <a:lnTo>
                  <a:pt x="11314487" y="0"/>
                </a:lnTo>
                <a:lnTo>
                  <a:pt x="11314487" y="2097319"/>
                </a:lnTo>
                <a:lnTo>
                  <a:pt x="0" y="2097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33443" y="971018"/>
            <a:ext cx="763720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Use Streams?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55071" y="2172263"/>
            <a:ext cx="10774175" cy="190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need for external iteration (like loops).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approach: focus on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clean, readable, and concise code.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69057" y="5320438"/>
            <a:ext cx="4794893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Without Streams: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6233" y="7959780"/>
            <a:ext cx="3719822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 Streams: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5988438" y="5637864"/>
            <a:ext cx="6311125" cy="2800903"/>
          </a:xfrm>
          <a:custGeom>
            <a:avLst/>
            <a:gdLst/>
            <a:ahLst/>
            <a:cxnLst/>
            <a:rect l="l" t="t" r="r" b="b"/>
            <a:pathLst>
              <a:path w="6311125" h="2800903">
                <a:moveTo>
                  <a:pt x="0" y="0"/>
                </a:moveTo>
                <a:lnTo>
                  <a:pt x="6311124" y="0"/>
                </a:lnTo>
                <a:lnTo>
                  <a:pt x="6311124" y="2800903"/>
                </a:lnTo>
                <a:lnTo>
                  <a:pt x="0" y="2800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2618056" y="971018"/>
            <a:ext cx="12688570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Pipeline Components: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372887" y="2615613"/>
            <a:ext cx="15744169" cy="255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– Collection, array, or generator (e.g.,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–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modify or filter the 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(filter(), map())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– Triggers processing and ends the stream (collect(),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algn="l">
              <a:lnSpc>
                <a:spcPts val="5099"/>
              </a:lnSpc>
            </a:pP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891572" y="3305434"/>
            <a:ext cx="3470091" cy="1257023"/>
          </a:xfrm>
          <a:custGeom>
            <a:avLst/>
            <a:gdLst/>
            <a:ahLst/>
            <a:cxnLst/>
            <a:rect l="l" t="t" r="r" b="b"/>
            <a:pathLst>
              <a:path w="3470091" h="1257023">
                <a:moveTo>
                  <a:pt x="0" y="0"/>
                </a:moveTo>
                <a:lnTo>
                  <a:pt x="3470091" y="0"/>
                </a:lnTo>
                <a:lnTo>
                  <a:pt x="3470091" y="1257023"/>
                </a:lnTo>
                <a:lnTo>
                  <a:pt x="0" y="125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834185" y="3405477"/>
            <a:ext cx="7884758" cy="1056938"/>
          </a:xfrm>
          <a:custGeom>
            <a:avLst/>
            <a:gdLst/>
            <a:ahLst/>
            <a:cxnLst/>
            <a:rect l="l" t="t" r="r" b="b"/>
            <a:pathLst>
              <a:path w="7884758" h="1056938">
                <a:moveTo>
                  <a:pt x="0" y="0"/>
                </a:moveTo>
                <a:lnTo>
                  <a:pt x="7884758" y="0"/>
                </a:lnTo>
                <a:lnTo>
                  <a:pt x="7884758" y="1056938"/>
                </a:lnTo>
                <a:lnTo>
                  <a:pt x="0" y="1056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466237" y="6628560"/>
            <a:ext cx="5504316" cy="1223181"/>
          </a:xfrm>
          <a:custGeom>
            <a:avLst/>
            <a:gdLst/>
            <a:ahLst/>
            <a:cxnLst/>
            <a:rect l="l" t="t" r="r" b="b"/>
            <a:pathLst>
              <a:path w="5504316" h="1223181">
                <a:moveTo>
                  <a:pt x="0" y="0"/>
                </a:moveTo>
                <a:lnTo>
                  <a:pt x="5504316" y="0"/>
                </a:lnTo>
                <a:lnTo>
                  <a:pt x="5504316" y="1223182"/>
                </a:lnTo>
                <a:lnTo>
                  <a:pt x="0" y="1223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69057" y="926837"/>
            <a:ext cx="903627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Creating Streams: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5617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Collections: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74658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From Arrays: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12930" y="5281725"/>
            <a:ext cx="6903320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Static Factory Methods: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785243" y="3860132"/>
            <a:ext cx="15346540" cy="516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Intermediate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filter(Predicate)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map(Function)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limit(n)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skip(n)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6726542" y="6308390"/>
            <a:ext cx="10845615" cy="2332064"/>
          </a:xfrm>
          <a:custGeom>
            <a:avLst/>
            <a:gdLst/>
            <a:ahLst/>
            <a:cxnLst/>
            <a:rect l="l" t="t" r="r" b="b"/>
            <a:pathLst>
              <a:path w="10845615" h="2332064">
                <a:moveTo>
                  <a:pt x="0" y="0"/>
                </a:moveTo>
                <a:lnTo>
                  <a:pt x="10845615" y="0"/>
                </a:lnTo>
                <a:lnTo>
                  <a:pt x="10845615" y="2332064"/>
                </a:lnTo>
                <a:lnTo>
                  <a:pt x="0" y="2332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5" r="-965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482132" y="1040798"/>
            <a:ext cx="10626789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Intermediate Operations: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25617" y="2189447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are lazy and return another stream. They don’t execute until a terminal operation is invoked.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55071" y="3623390"/>
            <a:ext cx="15346540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Terminal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collect() → gather the result into a collection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forEach() → perform action on each element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→ returns count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reduce() → combine elements to a single result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728312" y="7220223"/>
            <a:ext cx="10651779" cy="1501726"/>
          </a:xfrm>
          <a:custGeom>
            <a:avLst/>
            <a:gdLst/>
            <a:ahLst/>
            <a:cxnLst/>
            <a:rect l="l" t="t" r="r" b="b"/>
            <a:pathLst>
              <a:path w="10651779" h="1501726">
                <a:moveTo>
                  <a:pt x="0" y="0"/>
                </a:moveTo>
                <a:lnTo>
                  <a:pt x="10651779" y="0"/>
                </a:lnTo>
                <a:lnTo>
                  <a:pt x="10651779" y="1501726"/>
                </a:lnTo>
                <a:lnTo>
                  <a:pt x="0" y="1501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74539" y="1058961"/>
            <a:ext cx="978837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Terminal Operations: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69057" y="2074475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trigger the processing of the pipeline and produce a result or side-effect.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5593185" y="5386872"/>
            <a:ext cx="11010340" cy="1827314"/>
          </a:xfrm>
          <a:custGeom>
            <a:avLst/>
            <a:gdLst/>
            <a:ahLst/>
            <a:cxnLst/>
            <a:rect l="l" t="t" r="r" b="b"/>
            <a:pathLst>
              <a:path w="11010340" h="1827314">
                <a:moveTo>
                  <a:pt x="0" y="0"/>
                </a:moveTo>
                <a:lnTo>
                  <a:pt x="11010339" y="0"/>
                </a:lnTo>
                <a:lnTo>
                  <a:pt x="11010339" y="1827314"/>
                </a:lnTo>
                <a:lnTo>
                  <a:pt x="0" y="182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5593185" y="7760846"/>
            <a:ext cx="10516121" cy="2235134"/>
          </a:xfrm>
          <a:custGeom>
            <a:avLst/>
            <a:gdLst/>
            <a:ahLst/>
            <a:cxnLst/>
            <a:rect l="l" t="t" r="r" b="b"/>
            <a:pathLst>
              <a:path w="10516121" h="2235134">
                <a:moveTo>
                  <a:pt x="0" y="0"/>
                </a:moveTo>
                <a:lnTo>
                  <a:pt x="10516121" y="0"/>
                </a:lnTo>
                <a:lnTo>
                  <a:pt x="10516121" y="2235134"/>
                </a:lnTo>
                <a:lnTo>
                  <a:pt x="0" y="2235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2391691" y="1162050"/>
            <a:ext cx="13504618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Important: Stream is Single-Use: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91691" y="2364229"/>
            <a:ext cx="15346540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stream has been operated upon, it cannot be reused.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try, Java will throw an IllegalStateException.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745726" y="4160465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745726" y="5960924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45726" y="8114151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905845" y="2669484"/>
            <a:ext cx="14813098" cy="6036337"/>
          </a:xfrm>
          <a:custGeom>
            <a:avLst/>
            <a:gdLst/>
            <a:ahLst/>
            <a:cxnLst/>
            <a:rect l="l" t="t" r="r" b="b"/>
            <a:pathLst>
              <a:path w="14813098" h="6036337">
                <a:moveTo>
                  <a:pt x="0" y="0"/>
                </a:moveTo>
                <a:lnTo>
                  <a:pt x="14813098" y="0"/>
                </a:lnTo>
                <a:lnTo>
                  <a:pt x="14813098" y="6036337"/>
                </a:lnTo>
                <a:lnTo>
                  <a:pt x="0" y="603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29077" y="1322028"/>
            <a:ext cx="1062501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vs Collection: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362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Century Gothic Paneuropean Bold Italics</vt:lpstr>
      <vt:lpstr>Calibri</vt:lpstr>
      <vt:lpstr>Century Gothic Paneuropean</vt:lpstr>
      <vt:lpstr>Poppins</vt:lpstr>
      <vt:lpstr>Century Gothic Paneuropean Bold</vt:lpstr>
      <vt:lpstr>Times New Roman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dc:creator>Arbiya Khanum</dc:creator>
  <cp:lastModifiedBy>Arbiya Khanum</cp:lastModifiedBy>
  <cp:revision>5</cp:revision>
  <dcterms:created xsi:type="dcterms:W3CDTF">2006-08-16T00:00:00Z</dcterms:created>
  <dcterms:modified xsi:type="dcterms:W3CDTF">2025-04-07T10:47:17Z</dcterms:modified>
  <dc:identifier>DAGj3XBIkVc</dc:identifier>
</cp:coreProperties>
</file>