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/>
    <p:restoredTop sz="94719"/>
  </p:normalViewPr>
  <p:slideViewPr>
    <p:cSldViewPr snapToGrid="0" snapToObjects="1">
      <p:cViewPr>
        <p:scale>
          <a:sx n="161" d="100"/>
          <a:sy n="161" d="100"/>
        </p:scale>
        <p:origin x="55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10:39:57.782"/>
    </inkml:context>
    <inkml:brush xml:id="br0">
      <inkml:brushProperty name="width" value="0.0441" units="cm"/>
      <inkml:brushProperty name="height" value="0.0441" units="cm"/>
      <inkml:brushProperty name="color" value="#4472C4"/>
    </inkml:brush>
  </inkml:definitions>
  <inkml:trace contextRef="#ctx0" brushRef="#br0">0 1185 8027,'25'-25'0,"0"0"0,15-15 0,-36 35 0,1 3 0,0 1 0,-1 0 0,2 1 0,-1 4 0,1 2 0,0 4 0,2 4 0,0 0 0,1 0 0,-1-1 0,-1-2 0,-1-2 0,-1-3 0,0-1 0,0-3 0,0 0 0,-1-2 0,-1 0 0,1 0 0,-1-1 0,1-1 0,-1 0 0,-1 1 0,0 0 0,2 1 0,0 0 0,-1 1 0,1 1 0,1 2 0,1-1 0,3 1 0,2-2 0,0 0 0,3-2 0,-2 0 0,-2 0 0,0 0 0,-2 0 0,-1 0 0,-2 0 0,0-1 0,-1-1 0,-2 3 0,1 1 0,-1 0 0,2-1 0,-1-1 0,1 0 0,-1 0 0,1 0 0,0 0 0,-1 0 0,1 0 0,0 0 0,1 0 0,1 1 0,1 0 0,0 4 0,0 4 0,1 0 0,-1 0 0,-1-1 0,0 1 0,0-3 0,2-3 0,-2-1 0,1-2 0,-1-6 0,0-2 0,0-3 0,-1 0 0,-1 2 0,-1 0 0,1 1 0,-1 4 0,0 0 0,0 3 0,-1-1 0,2 1 0,-1-2 0,1-2 0,-1-3 0,1 1 0,0 1 0,1 2 0,-1-1 0,1 1 0,-1 2 0,1 0 0,0 2 0,1 0 0,0 0 0,0 0 0,0 0 0,-1 2 0,1 0 0,-2 1 0,1-1 0,-1 0 0,0-2 0,1 0 0,0 0 0,1 0 0,0-2 0,0-1 0,0-3 0,0 0 0,0 0 0,-1 2 0,-1 0 0,-1 2 0,1 2 0,0 0 0,-1 0 0,1 3 0,-1 4 0,1 4 0,0 2 0,-1-1 0,1 2 0,0-2 0,-1 0 0,1-1 0,0-2 0,-1 0 0,1-3 0,0-1 0,-1-1 0,1-1 0,-2 1 0,1-2 0,-2 1 0,0-1 0,0 2 0,0-2 0,-1 1 0,1 0 0,1 0 0,-1 1 0,2-1 0,-2 1 0,2 0 0,-1 1 0,1-1 0,1 2 0,0-1 0,-1 1 0,3 1 0,0 2 0,1 0 0,1-1 0,1 0 0,0 1 0,-1-2 0,1 1 0,-2-3 0,-1 0 0,0-1 0,-3 0 0,1-1 0,-1-1 0,1 0 0,0-2 0,-1 0 0,1 0 0,0 0 0,-1 0 0,1 0 0,0 0 0,-1-2 0,1-2 0,1-1 0,1-2 0,0-1 0,0 0 0,-2 0 0,1 0 0,1-2 0,-2-1 0,2-1 0,-1-1 0,1 1 0,-2-1 0,1 1 0,-1 0 0,0 0 0,0 1 0,1-1 0,0 0 0,0-2 0,-2 1 0,1-3 0,-2-1 0,1-1 0,-2 0 0,1 2 0,-1 0 0,-1 1 0,1 2 0,0-1 0,-1 2 0,1-2 0,0 1 0,1-1 0,-2 1 0,0-2 0,0 2 0,1-1 0,0-1 0,1 0 0,-2-2 0,2-2 0,0-1 0,-1 3 0,1-2 0,-1 0 0,0 0 0,1 0 0,-1 2 0,0 0 0,1 0 0,-1 3 0,2-2 0,-1-1 0,0 1 0,1-5 0,-1 2 0,0-2 0,2 0 0,-2 3 0,0-1 0,0 2 0,0 0 0,0 1 0,0 0 0,1 2 0,-1-1 0,0 1 0,0-1 0,1 1 0,-1-1 0,0 2 0,-1 0 0,0 3 0,0 1 0,0 1 0,0 1 0,2 1 0,-2-1 0,1 0 0,0-1 0,0 0 0,0-1 0,2-1 0,-2 0 0,-1 1 0,1 1 0,-1 1 0,1 1 0,-1 1 0,-1-1 0,2 1 0,0-1 0,0-2 0,0 1 0,0-1 0,1 0 0,-1 1 0,1 0 0,-2 0 0,0 1 0,0 0 0,1 3 0,0-1 0,-1-1 0,0 1 0,1-2 0,0 1 0,0-1 0,1 1 0,-2 0 0,2 1 0,-2-1 0,0 1 0,1-1 0,0 1 0,0-1 0,1 0 0,-2 0 0,1 2 0,0-1 0,1 0 0,-1 1 0,-1-1 0,1 0 0,0 1 0,1-1 0,-2 0 0,2 1 0,-2 0 0,1 0 0,-1 0 0,1 1 0,-1 0 0,-1-1 0,3 2 0,-1-2 0,0 2 0,-1-1 0,2 1 0,-1-1 0,2 2 0,-1 0 0,1 0 0,-2 2 0,1 0 0,-1 2 0,2-2 0,0 1 0,-1-3 0,1 4 0,-1-4 0,0 3 0,0-2 0,-1 2 0,1-2 0,1 2 0,-1 0 0,-1-2 0,-1 1 0,2 0 0,-1-2 0,0 2 0,1-1 0,-2 1 0,1 0 0,0 0 0,0-1 0,1 2 0,-1-1 0,0 0 0,0 1 0,0-2 0,-1 2 0,2-2 0,-2 2 0,1-1 0,1 0 0,0 1 0,0-1 0,-1 2 0,1 0 0,0-1 0,1 2 0,0 1 0,1 1 0,-1 1 0,3 0 0,-1 1 0,0 0 0,0 0 0,0 2 0,1 0 0,0 1 0,1 0 0,-1 3 0,0 0 0,0 3 0,-1-1 0,1 1 0,-2 0 0,-1 0 0,0 0 0,0 0 0,-1-1 0,1 1 0,-2-3 0,0 3 0,-1-1 0,0-1 0,0 0 0,-1-1 0,0-1 0,0 1 0,1-2 0,0 1 0,-1-3 0,4 3 0,-2-2 0,0 0 0,1 0 0,-1 0 0,1 0 0,1 1 0,0-1 0,1 2 0,-1-1 0,1 2 0,0-1 0,0 1 0,1 0 0,-1 0 0,0 0 0,0 1 0,-1-1 0,1 0 0,0-1 0,0 1 0,1 0 0,-1-1 0,2-1 0,-1 1 0,-1-2 0,0 0 0,0-1 0,0 0 0,0 0 0,0 2 0,0-2 0,1 3 0,1-1 0,-1 3 0,0-1 0,0 1 0,0-1 0,1 1 0,1-1 0,-1 1 0,0-1 0,1-1 0,-1 0 0,0-1 0,0-1 0,1 0 0,0-1 0,1 0 0,-1 0 0,0 0 0,0 0 0,1 0 0,-1 0 0,1 1 0,-1 0 0,0-1 0,-2-1 0,1-2 0,-2 1 0,0-2 0,0 1 0,-1-1 0,1 0 0,-1 1 0,-1 0 0,2 0 0,0 1 0,0-2 0,0 1 0,0-2 0,1 0 0,-2-2 0,1 1 0,-1-1 0,0 0 0,1-1 0,-1 1 0,1 0 0,-1-1 0,0 1 0,1 0 0,-1-1 0,2 1 0,-1-1 0,1 1 0,-1 0 0,1-1 0,0 1 0,2 0 0,-2-1 0,0 1 0,0-2 0,1 1 0,0-1 0,-1 2 0,1-2 0,-1 1 0,1-1 0,0 2 0,1 0 0,0-1 0,0 1 0,1-1 0,-2 1 0,1-1 0,-1 0 0,-1 0 0,0-1 0,-2 1 0,1 0 0,1-2 0,-2-1 0,1 2 0,-1-1 0,0 0 0,-1-1 0,1 0 0,0 0 0,-1 0 0,0-2 0,-1 0 0,0-2 0,2-1 0,0 1 0,-1 0 0,1-2 0,0 0 0,1 0 0,-1 0 0,1 2 0,-1-1 0,0 1 0,-1 0 0,1 1 0,-1 0 0,1 0 0,-2 1 0,1-2 0,-2 1 0,0-1 0,-1 0 0,1 1 0,0-1 0,-1 0 0,2-1 0,-1 1 0,0-2 0,2 0 0,-2-2 0,2 2 0,-2-1 0,2 1 0,-1-2 0,1 0 0,0-1 0,-1 1 0,1 0 0,0-1 0,1 2 0,0 0 0,-1-2 0,-1 1 0,1-1 0,0 2 0,0 0 0,-1 1 0,1-1 0,0 2 0,-1 0 0,0 0 0,0 1 0,1-1 0,0 0 0,-2 0 0,2-1 0,-1 1 0,0 0 0,0 0 0,-1 1 0,0-1 0,1 3 0,-1-1 0,1 1 0,-1-2 0,1 2 0,2 0 0,-1 2 0,1 0 0,0 3 0,1 2 0,-1 1 0,3 5 0,-1-2 0,1 2 0,0-1 0,0-1 0,-1 0 0,1-1 0,-3-3 0,1 0 0,-1-1 0,0 0 0,-1-2 0,1-2 0,0-5 0,-1-4 0,1-3 0,0-1 0,-1-1 0,1-1 0,-1 2 0,1 1 0,0 2 0,-1 2 0,1 1 0,0 2 0,-2 1 0,1 2 0,-1 1 0,2 1 0,-1 3 0,1 1 0,0 5 0,-1 3 0,0 2 0,0-2 0,0 1 0,-2-2 0,1-1 0,0-3 0,-1-1 0,0-1 0,0-1 0,0-1 0,1-1 0,0-5 0,2-5 0,-1-5 0,1-8 0,0-4 0,-1-5 0,2-3 0,0-3 0,1 1 0,1 3 0,0 0 0,1 5 0,0 1 0,2 3 0,0 3 0,1 2 0,-2 3 0,0 4 0,-2 2 0,1 1 0,-2 2 0,0-1 0,-2 2 0,1 2 0,-1 0 0,0 1 0,-2-1 0,3-2 0,-5 5 0,3 2 0,-2 6 0,0 5 0,2 0 0,2 2 0,-1 2 0,2 2 0,-1 0 0,0 0 0,-1-2 0,0-1 0,1-1 0,0-3 0,-1-1 0,-1 0 0,1-3 0,-1 1 0,0-3 0,0 0 0,-2 1 0,2-2 0,-1 1 0,1 0 0,-1 2 0,2-1 0,-2 0 0,1 1 0,1-1 0,0 0 0,1 0 0,-1 1 0,2-1 0,0 1 0,2 1 0,0-1 0,1 0 0,0-1 0,0 0 0,0-1 0,-1 1 0,0-3 0,0 1 0,0-1 0,-1 1 0,1-1 0,1 1 0,-2 0 0,2 0 0,-1 1 0,-1-1 0,0 1 0,0-1 0,1 1 0,-1-1 0,-1 0 0,0-2 0,-1 1 0,0 0 0,-1-1 0,-1 1 0,1 0 0,-1-2 0,1 1 0,0-2 0,-1 1 0,1-1 0,0 2 0,1-2 0,-1 1 0,2 1 0,-1-1 0,-1 1 0,0-2 0,1 1 0,0-1 0,-1 0 0,2 1 0,-1-1 0,1 0 0,-1 0 0,1-1 0,-1 0 0,1 0 0,0 0 0,0 0 0,1-5 0,0-2 0,-1-2 0,2-5 0,-3 0 0,1-2 0,0-1 0,0 1 0,1 1 0,-1 2 0,-1 0 0,2 4 0,-3 0 0,2 3 0,-1 1 0,0 1 0,-1 2 0,-1 1 0,1 1 0,0 0 0,0 0 0,1 0 0,-1 0 0,1 1 0,0 2 0,0 2 0,1 2 0,-2 2 0,3 2 0,-1 0 0,0 0 0,0 0 0,0 0 0,0-2 0,0 0 0,-1-3 0,0-1 0,-1-3 0,-1-1 0,1 0 0,0-1 0,-1-3 0,-1-2 0,0-2 0,-2-4 0,0 1 0,0 1 0,0-1 0,0 1 0,0 0 0,0 3 0,1-1 0,1 3 0,2 0 0,0 3 0,-1 1 0,1 0 0,0 0 0,0 1 0,1 2 0,0 0 0,1 1 0,1-2 0,-1-1 0,0-1 0,0 0 0,1 0 0,-1 0 0,0 0 0,-2 0 0,1 0 0,-2-1 0,1 0 0,-1 0 0,-2-9 0,-1-2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10:57:49.3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8027,'0'0'0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10:57:56.710"/>
    </inkml:context>
    <inkml:brush xml:id="br0">
      <inkml:brushProperty name="width" value="0.06174" units="cm"/>
      <inkml:brushProperty name="height" value="0.06174" units="cm"/>
      <inkml:brushProperty name="color" value="#4472C4"/>
    </inkml:brush>
  </inkml:definitions>
  <inkml:trace contextRef="#ctx0" brushRef="#br0">0 1252 8027,'6'6'0,"1"1"0,-5-1 0,2-1 0,-1 0 0,1-1 0,0-2 0,-1-1 0,1-1 0,0-2 0,-1-4 0,2-3 0,2-6 0,-1 1 0,2-3 0,0 2 0,1-1 0,-1 3 0,0 2 0,-3 3 0,0 3 0,0 3 0,0 1 0,0 0 0,-2 3 0,-1 0 0,-1 5 0,0 1 0,-1 1 0,0 0 0,0-2 0,0-1 0,0-1 0,0-1 0,2-5 0,0-2 0,2-6 0,-1 0 0,1 0 0,0 0 0,-1 3 0,1 1 0,0 3 0,-1 0 0,1 2 0,-1 4 0,0 2 0,-2 4 0,-1 2 0,1 1 0,1-1 0,-1-1 0,1-3 0,-2-2 0,1-1 0,1-2 0,-1-3 0,0-3 0,-1-2 0,0 1 0,1 3 0,0 3 0,0 5 0,1 4 0,-1 0 0,2 3 0,-1-3 0,0 2 0,1-4 0,-2 0 0,2-3 0,-1-2 0,2-3 0,-1-6 0,1-2 0,0-4 0,-1-3 0,1 1 0,0-1 0,-1 4 0,1 2 0,0 3 0,-1 3 0,-1 4 0,-1 5 0,0 4 0,-1 2 0,0-1 0,0-1 0,0-2 0,2-1 0,0-3 0,1-3 0,1-2 0,-1-3 0,4-6 0,-1-5 0,1-3 0,-1 0 0,1 1 0,-1 1 0,1 2 0,-3 4 0,1 3 0,-1 2 0,-1 4 0,0 1 0,-2 5 0,-1 4 0,0 2 0,0 1 0,0-1 0,0-1 0,0-3 0,0-1 0,0-2 0,0-8 0,0-5 0,1-3 0,1-4 0,0 2 0,-1 1 0,1 3 0,-1 2 0,-1 1 0,4 7 0,-4 4 0,2 5 0,-1 2 0,0 0 0,2-3 0,-1 0 0,2-3 0,-1-1 0,1-3 0,0-1 0,-1-5 0,1-4 0,0-3 0,-1-7 0,0 1 0,-1 1 0,1 0 0,0 3 0,0 1 0,0 3 0,0 4 0,-1 4 0,2 2 0,-1 5 0,1 5 0,0 4 0,-1 3 0,3 3 0,0-3 0,1 1 0,0-2 0,-1-4 0,0-3 0,-1-3 0,1-5 0,-1-2 0,-1-4 0,0-8 0,0-7 0,0-1 0,-1-1 0,1 2 0,0 0 0,-2 3 0,1 3 0,-3 4 0,2 3 0,0 3 0,-2 5 0,1 4 0,1 3 0,-1 4 0,0 0 0,1 0 0,-2-3 0,2-3 0,-2-1 0,0-2 0,0-5 0,0-4 0,0-6 0,1 0 0,0-3 0,1 3 0,-2 0 0,0 4 0,1 3 0,1 3 0,0 5 0,0 4 0,0 5 0,-2 4 0,3 0 0,-1 1 0,2-2 0,-1-2 0,1-3 0,0-4 0,-1-2 0,1-2 0,0-2 0,-1-7 0,1-4 0,-1-4 0,-1-2 0,-1 0 0,0 3 0,1 1 0,-1 4 0,0 1 0,1 5 0,-2 4 0,1 4 0,1 6 0,-1 2 0,2 2 0,-1 0 0,2 0 0,-1-3 0,1-1 0,0-2 0,-1-3 0,1-2 0,0-1 0,-1-2 0,1-1 0,-1-5 0,1-7 0,0-11 0,-1-10 0,1-12 0,-2 3 0,-1-4 0,1 0 0,-1-3 0,2 4 0,-2 7 0,2 0 0,-1 8 0,2 0 0,1 4 0,1 2 0,3 4 0,1 2 0,0 1 0,0 4 0,1 3 0,-1 2 0,0 4 0,-1 1 0,2 2 0,-2 9 0,2 8 0,-3 9 0,1 13 0,-3 0 0,-1 8 0,-3-6 0,-1 9 0,0-4 0,-1 2 0,0-10 0,0-3 0,1-5 0,0 0 0,2-4 0,-1-5 0,2-7 0,-1-3 0,1-4 0,0-3 0,-1-2 0,1-3 0,-1-1 0,2-8 0,-1-7 0,2-6 0,1-7 0,1-5 0,-1-3 0,-1-1 0,-1-3 0,-1 8 0,-1 2 0,0 4 0,0 1 0,-1 3 0,-1 8 0,0 5 0,1 4 0,1 3 0,0 5 0,1 2 0,0 6 0,-1 8 0,4 9 0,-1 4 0,0 6 0,-3 1 0,1-6 0,0 0 0,1-5 0,-1-1 0,1-5 0,-1-5 0,-2-6 0,1-5 0,-2-7 0,1-8 0,1-7 0,0-14 0,-1-1 0,0-3 0,-1 1 0,1 2 0,-2 4 0,1 4 0,-1 2 0,0 4 0,0 9 0,0 1 0,1 7 0,1 2 0,1 3 0,-1 3 0,0 1 0,0-1 0,1-1 0,0-1 0,1-5 0,-1-9 0,1-12 0,0-17 0,-1 0 0,1-5 0,0 0 0,-1-5 0,0 7 0,0-2 0,0 8 0,0-5 0,-1 6 0,0 4 0,0-1 0,2 1 0,0-5 0,-1 0 0,1 1 0,0 4 0,-2 0 0,1 7 0,-1-1 0,2 2 0,-1 2 0,1 4 0,0 2 0,-1 3 0,1 2 0,0 0 0,-1 2 0,1 1 0,-2 0 0,1 2 0,-1-1 0,2 2 0,0 2 0,-3 7 0,-1 1 0,3 2 0,-2 0 0,1 2 0,3 1 0,1 3 0,1 3 0,2 5 0,-1 4 0,2 4 0,-2 4 0,0 5 0,1 2 0,0 4 0,-2 0 0,-1 1 0,-2-3 0,0-6 0,0-1 0,-2-8 0,1-1 0,-1-1 0,2-5 0,-2-4 0,1-4 0,1 0 0,-2-5 0,1-1 0,-1-2 0,2-1 0,-2-1 0,1 0 0,-3-3 0,3-1 0,-1-4 0,-1-4 0,-1-5 0,0-5 0,0-6 0,0-3 0,1-2 0,1-1 0,2 3 0,1-1 0,0 2 0,0 0 0,-2 2 0,2 3 0,0 4 0,0 3 0,-1 2 0,-1 4 0,1 2 0,0 2 0,-1 2 0,1 2 0,-1 3 0,-1 3 0,2 5 0,-3 7 0,1 6 0,-1 2 0,2 4 0,-2 4 0,1-5 0,-1 0 0,0-2 0,1-2 0,-1-3 0,2-2 0,-3-6 0,2-3 0,-1-4 0,0-1 0,2-1 0,-2 0 0,2-1 0,-1 1 0,0 0 0,1-1 0,-2 6 0,0 3 0,-1 5 0,0 4 0,0 4 0,0 2 0,0 2 0,0 2 0,0 0 0,0 0 0,1 0 0,0 0 0,1-1 0,2-2 0,0-3 0,0-2 0,2-3 0,0 2 0,0-5 0,0-1 0,-1-3 0,0-4 0,0-1 0,-1-3 0,-1-1 0,0 0 0,-1-1 0,-1 1 0,2-2 0,-2 1 0,0-1 0,-1 2 0,0 0 0,0 3 0,0 3 0,2 2 0,0 2 0,2 3 0,-1 0 0,1-1 0,0 1 0,-1-1 0,-1-1 0,1 0 0,0-2 0,0 0 0,-1-4 0,0 2 0,-1-3 0,0-1 0,0-1 0,1 1 0,0 0 0,0 0 0,1 0 0,-1 2 0,2-1 0,0 1 0,1-2 0,-1 0 0,1-1 0,-1 0 0,0-3 0,-1 1 0,1-1 0,-2 1 0,1-2 0,-2 1 0,0 0 0,1-2 0,0 3 0,1-4 0,1 2 0,0-2 0,-1 0 0,1-2 0,0-1 0,-1-3 0,1-4 0,1-6 0,1-1 0,0-5 0,-1 2 0,0-2 0,1-1 0,1-4 0,-1 0 0,-1-2 0,0 0 0,0-2 0,0 5 0,0 2 0,-1 0 0,1 0 0,-1 2 0,1 3 0,-1 3 0,1 3 0,-1 3 0,-2 3 0,1 3 0,-2 4 0,2 6 0,-2 5 0,1 4 0,-1 6 0,-1-3 0,1 4 0,1-1 0,-1 3 0,1-3 0,-1 0 0,-1-3 0,2-2 0,-2-3 0,0-3 0,0-1 0,2-3 0,-2-1 0,3-3 0,-2-7 0,2-6 0,-2-2 0,1-5 0,1 2 0,0-5 0,1 1 0,0-2 0,-1 2 0,1 2 0,1 2 0,0 3 0,0 3 0,-2 4 0,1 3 0,0 2 0,-1 1 0,1 1 0,1 8 0,0 6 0,0 5 0,0 4 0,-1 0 0,1-2 0,-1 1 0,1-5 0,-1-1 0,1-1 0,-1-5 0,0-2 0,-1-3 0,1-4 0,0 0 0,-1-2 0,1-2 0,-1-3 0,2-2 0,0-8 0,2 0 0,-2-3 0,1-1 0,1 1 0,-3 0 0,3 0 0,-3 3 0,1 2 0,-1 2 0,-1 3 0,1 1 0,0 4 0,-1 2 0,1 0 0,0 1 0,-1 4 0,1 2 0,0 4 0,-1 3 0,1 0 0,0 1 0,-1-4 0,1 0 0,0-3 0,-1-1 0,0-1 0,-1-2 0,3-2 0,2-4 0,2-6 0,2-5 0,1-5 0,2-2 0,-1 3 0,0-1 0,0 2 0,0 0 0,1 2 0,-2 1 0,-1 2 0,-3 2 0,0 3 0,-1 2 0,0 3 0,-1 0 0,-2 2 0,3 0 0,-3 2 0,3 2 0,-2 3 0,1 4 0,1 0 0,-2 3 0,1-3 0,0 2 0,1-2 0,0 0 0,1-2 0,-2 0 0,0-2 0,0 0 0,0-1 0,-1 0 0,-1-3 0,0 1 0,1-2 0,0 0 0,-1-2 0,1-3 0,0-2 0,1-3 0,0-4 0,-1 0 0,0 1 0,-1 1 0,0 2 0,0 2 0,-1 2 0,1 2 0,-2 6 0,-1 2 0,0 3 0,-1 2 0,0-1 0,0-2 0,0-1 0,0-3 0,0-1 0,0-2 0,0-5 0,0-4 0,0-2 0,1-1 0,0 2 0,0 1 0,0 3 0,1 1 0,-1 6 0,-1 3 0,0 3 0,0 2 0,0 0 0,0-2 0,0-2 0,0 0 0,0-3 0,1-1 0,2 0 0,0-2 0,1-2 0,-1-2 0,1-4 0,0 1 0,-1 1 0,1 2 0,0 1 0,-1 1 0,1 2 0,0 0 0,-1 0 0,1 3 0,0 3 0,-1 4 0,1 4 0,0 0 0,-1 1 0,1-1 0,-1-1 0,0 0 0,-1-2 0,1-2 0,0-2 0,1-1 0,-2-3 0,1 1 0,0 0 0,0-2 0,1-1 0,-1-1 0,1 0 0,-2-5 0,1-4 0,-1-3 0,2-4 0,0 0 0,-1-1 0,3-2 0,0-1 0,2-4 0,0-1 0,2 0 0,0 2 0,1 1 0,1 2 0,-2 1 0,1 1 0,1-2 0,-2 4 0,1 1 0,-2 3 0,-1 2 0,-2 3 0,-1 2 0,-1 1 0,0 2 0,-1 4 0,0 7 0,-1 4 0,-1 8 0,0 2 0,1 5 0,0-1 0,0 0 0,1-1 0,-1-4 0,-1-3 0,0-2 0,0-5 0,0-3 0,-1-3 0,-3-16 0,-1-2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14334-5F4A-F042-80D1-F6A53003D4C9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EEE80-BB8D-B54A-9D51-95B38791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1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EEE80-BB8D-B54A-9D51-95B387917D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4C24-3E39-FE4E-BAFD-B0F0AD0CB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557C5-DBB9-1545-9DCF-941F9C2B9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79DC3-DFC6-4847-BE65-2F80511E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B659-0674-AF40-8BBC-023B7F5ECB7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B72CC-3D83-804C-A0CD-A661605E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A0A0-7EDF-4743-A5F4-2C7A0C27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1278-DAA3-D744-8BAA-6FACD362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5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328C-8765-214F-8A20-6DC8418C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F3B1B-7DC4-1F45-8E7F-C0614DA71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93FE-AC20-F54D-B731-5A1A4BA3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B659-0674-AF40-8BBC-023B7F5ECB7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EAE15-4135-8F4C-9D48-6448117F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9E185-797A-994B-98ED-64F39EE9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1278-DAA3-D744-8BAA-6FACD362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06169-AB43-9A46-9E5C-CA677C068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1FCC8-EF9B-2F48-85D0-EF6A06AC6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561-236A-B34F-9692-C85F2EDE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B659-0674-AF40-8BBC-023B7F5ECB7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55EC1-BFDD-8441-BA4A-6456687A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EC5C0-64BA-924B-9B76-933FD1E9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1278-DAA3-D744-8BAA-6FACD362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0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DBD0-61B5-7C48-9FE0-9A2EC595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5A3F-EFEF-BD43-98ED-2B173B5AE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C7B0-FBEB-514A-BA25-82F7ECA4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B659-0674-AF40-8BBC-023B7F5ECB7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99693-44AD-734E-836B-66A56705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20986-41FB-0E4B-908E-52804303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1278-DAA3-D744-8BAA-6FACD362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5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73A0-181C-BA4F-A73D-840EC9EC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0170E-2972-424A-B171-9065CC731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D5543-59BB-4241-9415-258840BF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B659-0674-AF40-8BBC-023B7F5ECB7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72C6D-B306-2841-BAD1-102EAE0F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50989-00D6-D241-B7CD-4E9E705E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1278-DAA3-D744-8BAA-6FACD362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3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A7F5-7A8F-334F-B82A-F66D3291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77EF-9EC4-8F4A-9596-CC0365792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4AC76-E82A-FC4D-B764-ACEFA253E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DC8FF-D3C2-0B4E-B7E9-0FE11E3B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B659-0674-AF40-8BBC-023B7F5ECB7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96FF9-EA86-E642-B49F-2C8E0B33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E04F8-4B30-9647-8293-F760FFD9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1278-DAA3-D744-8BAA-6FACD362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5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9BA7-24BC-2C49-95A1-47FCD5FE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5379-923D-0C48-AE82-F7587707F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385C8-5B0E-2B4A-A7F8-34B2DFCCC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2EEE6-75F5-A74C-9951-9679C4220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7B01F-8CCA-2F4D-8220-0A980887D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BEB26-904D-EE48-8D7E-714F52D9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B659-0674-AF40-8BBC-023B7F5ECB7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75D48-B39B-1246-887A-D99D47CC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D2B42-DF12-D648-AB7D-0FFD09C3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1278-DAA3-D744-8BAA-6FACD362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0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DDB6-778E-4E40-9579-34FCEB92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CA456-A47C-614B-9EBB-C8A4919A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B659-0674-AF40-8BBC-023B7F5ECB7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68D0B-CC59-2B48-A613-6E596A04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54F99-C930-1F4F-B52E-B2BDB1A7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1278-DAA3-D744-8BAA-6FACD362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04063-22D8-4447-87DB-958ED0F3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B659-0674-AF40-8BBC-023B7F5ECB7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18C28-E4CA-1F46-B4AA-DE2F857A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C2795-8066-FB4B-8043-BC19131E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1278-DAA3-D744-8BAA-6FACD362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0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01A9-2B5A-E741-81AC-9BDD8138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4CE8-47AA-2D47-913F-47DF51473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CAB98-6C7E-2C47-9183-DCA807BC5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82CB2-AC99-6346-8026-E6977397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B659-0674-AF40-8BBC-023B7F5ECB7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889E4-53AD-5F42-94B7-A0CB2E3F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6DB70-FE3E-EB4A-92EA-D3A423ED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1278-DAA3-D744-8BAA-6FACD362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1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10DA-2F58-4647-B76D-AD8D091E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C62CE-E6D1-4D4F-8D58-A8EC8E317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B59C3-7B6E-7943-AEE8-C21B13A8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BAD63-1BA2-E641-861F-14605DC5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B659-0674-AF40-8BBC-023B7F5ECB7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47FA3-5C7B-3047-885C-B2E236A7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499EC-55F8-6D43-89C1-F0F34C3D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1278-DAA3-D744-8BAA-6FACD362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2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1B9B5-6E9D-4A43-888D-9610C94A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4E2B7-BFAA-3F43-9BAB-C70461E45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013C6-6B8D-B64B-B787-0F86ECE20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3B659-0674-AF40-8BBC-023B7F5ECB7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0CDC3-D68E-314E-9955-55A2C5DAF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E82F-2427-F04E-A6F0-31133968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31278-DAA3-D744-8BAA-6FACD362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4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93BE484-23BA-FC44-BB42-8E5799C5C3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9219687"/>
                  </p:ext>
                </p:extLst>
              </p:nvPr>
            </p:nvGraphicFramePr>
            <p:xfrm>
              <a:off x="3429877" y="1206199"/>
              <a:ext cx="3948385" cy="37892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9677">
                      <a:extLst>
                        <a:ext uri="{9D8B030D-6E8A-4147-A177-3AD203B41FA5}">
                          <a16:colId xmlns:a16="http://schemas.microsoft.com/office/drawing/2014/main" val="2523725408"/>
                        </a:ext>
                      </a:extLst>
                    </a:gridCol>
                    <a:gridCol w="789677">
                      <a:extLst>
                        <a:ext uri="{9D8B030D-6E8A-4147-A177-3AD203B41FA5}">
                          <a16:colId xmlns:a16="http://schemas.microsoft.com/office/drawing/2014/main" val="430269244"/>
                        </a:ext>
                      </a:extLst>
                    </a:gridCol>
                    <a:gridCol w="789677">
                      <a:extLst>
                        <a:ext uri="{9D8B030D-6E8A-4147-A177-3AD203B41FA5}">
                          <a16:colId xmlns:a16="http://schemas.microsoft.com/office/drawing/2014/main" val="418200748"/>
                        </a:ext>
                      </a:extLst>
                    </a:gridCol>
                    <a:gridCol w="789677">
                      <a:extLst>
                        <a:ext uri="{9D8B030D-6E8A-4147-A177-3AD203B41FA5}">
                          <a16:colId xmlns:a16="http://schemas.microsoft.com/office/drawing/2014/main" val="1578239509"/>
                        </a:ext>
                      </a:extLst>
                    </a:gridCol>
                    <a:gridCol w="789677">
                      <a:extLst>
                        <a:ext uri="{9D8B030D-6E8A-4147-A177-3AD203B41FA5}">
                          <a16:colId xmlns:a16="http://schemas.microsoft.com/office/drawing/2014/main" val="2271977748"/>
                        </a:ext>
                      </a:extLst>
                    </a:gridCol>
                  </a:tblGrid>
                  <a:tr h="757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…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K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9505122"/>
                      </a:ext>
                    </a:extLst>
                  </a:tr>
                  <a:tr h="757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52259"/>
                      </a:ext>
                    </a:extLst>
                  </a:tr>
                  <a:tr h="757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(n,m)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330503"/>
                      </a:ext>
                    </a:extLst>
                  </a:tr>
                  <a:tr h="757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K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8215838"/>
                      </a:ext>
                    </a:extLst>
                  </a:tr>
                  <a:tr h="7578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2310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93BE484-23BA-FC44-BB42-8E5799C5C3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9219687"/>
                  </p:ext>
                </p:extLst>
              </p:nvPr>
            </p:nvGraphicFramePr>
            <p:xfrm>
              <a:off x="3429877" y="1206199"/>
              <a:ext cx="3948385" cy="37892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9677">
                      <a:extLst>
                        <a:ext uri="{9D8B030D-6E8A-4147-A177-3AD203B41FA5}">
                          <a16:colId xmlns:a16="http://schemas.microsoft.com/office/drawing/2014/main" val="2523725408"/>
                        </a:ext>
                      </a:extLst>
                    </a:gridCol>
                    <a:gridCol w="789677">
                      <a:extLst>
                        <a:ext uri="{9D8B030D-6E8A-4147-A177-3AD203B41FA5}">
                          <a16:colId xmlns:a16="http://schemas.microsoft.com/office/drawing/2014/main" val="430269244"/>
                        </a:ext>
                      </a:extLst>
                    </a:gridCol>
                    <a:gridCol w="789677">
                      <a:extLst>
                        <a:ext uri="{9D8B030D-6E8A-4147-A177-3AD203B41FA5}">
                          <a16:colId xmlns:a16="http://schemas.microsoft.com/office/drawing/2014/main" val="418200748"/>
                        </a:ext>
                      </a:extLst>
                    </a:gridCol>
                    <a:gridCol w="789677">
                      <a:extLst>
                        <a:ext uri="{9D8B030D-6E8A-4147-A177-3AD203B41FA5}">
                          <a16:colId xmlns:a16="http://schemas.microsoft.com/office/drawing/2014/main" val="1578239509"/>
                        </a:ext>
                      </a:extLst>
                    </a:gridCol>
                    <a:gridCol w="789677">
                      <a:extLst>
                        <a:ext uri="{9D8B030D-6E8A-4147-A177-3AD203B41FA5}">
                          <a16:colId xmlns:a16="http://schemas.microsoft.com/office/drawing/2014/main" val="2271977748"/>
                        </a:ext>
                      </a:extLst>
                    </a:gridCol>
                  </a:tblGrid>
                  <a:tr h="757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…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K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226" r="-3226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9505122"/>
                      </a:ext>
                    </a:extLst>
                  </a:tr>
                  <a:tr h="757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52259"/>
                      </a:ext>
                    </a:extLst>
                  </a:tr>
                  <a:tr h="757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(n,m)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330503"/>
                      </a:ext>
                    </a:extLst>
                  </a:tr>
                  <a:tr h="757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K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8215838"/>
                      </a:ext>
                    </a:extLst>
                  </a:tr>
                  <a:tr h="7578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613" t="-400000" r="-404839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23103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AE5881-C98F-D343-914E-D9180116887C}"/>
              </a:ext>
            </a:extLst>
          </p:cNvPr>
          <p:cNvSpPr txBox="1"/>
          <p:nvPr/>
        </p:nvSpPr>
        <p:spPr>
          <a:xfrm>
            <a:off x="1111716" y="2463685"/>
            <a:ext cx="2084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Classification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E19BE-676B-EB4A-9381-9826CA94FC67}"/>
              </a:ext>
            </a:extLst>
          </p:cNvPr>
          <p:cNvSpPr txBox="1"/>
          <p:nvPr/>
        </p:nvSpPr>
        <p:spPr>
          <a:xfrm>
            <a:off x="2945762" y="367444"/>
            <a:ext cx="2084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Classification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6AE69-62AC-8A4E-9110-BBE3E1115E6F}"/>
              </a:ext>
            </a:extLst>
          </p:cNvPr>
          <p:cNvSpPr/>
          <p:nvPr/>
        </p:nvSpPr>
        <p:spPr>
          <a:xfrm>
            <a:off x="4309242" y="5150068"/>
            <a:ext cx="315310" cy="3153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FF4721-BAC5-4E40-BE9E-57394E75A7B0}"/>
              </a:ext>
            </a:extLst>
          </p:cNvPr>
          <p:cNvSpPr txBox="1"/>
          <p:nvPr/>
        </p:nvSpPr>
        <p:spPr>
          <a:xfrm>
            <a:off x="4719145" y="5150068"/>
            <a:ext cx="253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Congruent Classifications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3F9ADC-F09D-B14A-860C-EBCE66277F00}"/>
              </a:ext>
            </a:extLst>
          </p:cNvPr>
          <p:cNvSpPr/>
          <p:nvPr/>
        </p:nvSpPr>
        <p:spPr>
          <a:xfrm>
            <a:off x="4309242" y="5619973"/>
            <a:ext cx="315310" cy="3153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A53F0-01C3-5B42-A20C-BC8EC207108B}"/>
              </a:ext>
            </a:extLst>
          </p:cNvPr>
          <p:cNvSpPr txBox="1"/>
          <p:nvPr/>
        </p:nvSpPr>
        <p:spPr>
          <a:xfrm>
            <a:off x="4719145" y="5592962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Incongruent Classifications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EB24A1-893A-AA45-B24A-870203CFC22A}"/>
              </a:ext>
            </a:extLst>
          </p:cNvPr>
          <p:cNvGrpSpPr/>
          <p:nvPr/>
        </p:nvGrpSpPr>
        <p:grpSpPr>
          <a:xfrm>
            <a:off x="1849093" y="3079982"/>
            <a:ext cx="956442" cy="766465"/>
            <a:chOff x="1849093" y="3079982"/>
            <a:chExt cx="956442" cy="7664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1FDE07-9745-8C45-888E-41A1BFEA3767}"/>
                </a:ext>
              </a:extLst>
            </p:cNvPr>
            <p:cNvSpPr/>
            <p:nvPr/>
          </p:nvSpPr>
          <p:spPr>
            <a:xfrm>
              <a:off x="1849093" y="3079982"/>
              <a:ext cx="651642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 err="1">
                  <a:solidFill>
                    <a:schemeClr val="tx1"/>
                  </a:solidFill>
                </a:rPr>
                <a:t>t,k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00F099-1AEE-9D45-8A7E-CE4CB3146F8C}"/>
                </a:ext>
              </a:extLst>
            </p:cNvPr>
            <p:cNvSpPr/>
            <p:nvPr/>
          </p:nvSpPr>
          <p:spPr>
            <a:xfrm>
              <a:off x="2001493" y="3232382"/>
              <a:ext cx="651642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ABB9E7-C19D-5D4E-AB2E-DF75D1C05B8B}"/>
                </a:ext>
              </a:extLst>
            </p:cNvPr>
            <p:cNvSpPr/>
            <p:nvPr/>
          </p:nvSpPr>
          <p:spPr>
            <a:xfrm>
              <a:off x="2153893" y="3384782"/>
              <a:ext cx="651642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[t,k]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EF486C-AEB6-564B-A867-5E6EE3216BB4}"/>
              </a:ext>
            </a:extLst>
          </p:cNvPr>
          <p:cNvCxnSpPr>
            <a:stCxn id="14" idx="3"/>
          </p:cNvCxnSpPr>
          <p:nvPr/>
        </p:nvCxnSpPr>
        <p:spPr>
          <a:xfrm flipV="1">
            <a:off x="2805535" y="2564524"/>
            <a:ext cx="757472" cy="105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FE0B9A-DD79-6749-BFFE-E7E655498D2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805535" y="3230188"/>
            <a:ext cx="757472" cy="38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4BBBB2-98C5-064F-90E9-50375DA9A51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05535" y="3615615"/>
            <a:ext cx="757472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52CEF6-7DBA-104E-97F4-E0B97A414D9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05535" y="3615615"/>
            <a:ext cx="757472" cy="93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121968-2082-824C-A736-C2C921E6400A}"/>
              </a:ext>
            </a:extLst>
          </p:cNvPr>
          <p:cNvGrpSpPr/>
          <p:nvPr/>
        </p:nvGrpSpPr>
        <p:grpSpPr>
          <a:xfrm>
            <a:off x="5325241" y="198467"/>
            <a:ext cx="956442" cy="766465"/>
            <a:chOff x="1849093" y="3079982"/>
            <a:chExt cx="956442" cy="76646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D67393-E10A-5A4B-A67A-821DACBC418F}"/>
                </a:ext>
              </a:extLst>
            </p:cNvPr>
            <p:cNvSpPr/>
            <p:nvPr/>
          </p:nvSpPr>
          <p:spPr>
            <a:xfrm>
              <a:off x="1849093" y="3079982"/>
              <a:ext cx="651642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 err="1">
                  <a:solidFill>
                    <a:schemeClr val="tx1"/>
                  </a:solidFill>
                </a:rPr>
                <a:t>t,k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15DA42-7656-C947-8DC4-A988A45654BB}"/>
                </a:ext>
              </a:extLst>
            </p:cNvPr>
            <p:cNvSpPr/>
            <p:nvPr/>
          </p:nvSpPr>
          <p:spPr>
            <a:xfrm>
              <a:off x="2001493" y="3232382"/>
              <a:ext cx="651642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0BD5C1A-FD6C-6A4B-8E1A-72AE7409CE8D}"/>
                </a:ext>
              </a:extLst>
            </p:cNvPr>
            <p:cNvSpPr/>
            <p:nvPr/>
          </p:nvSpPr>
          <p:spPr>
            <a:xfrm>
              <a:off x="2153893" y="3384782"/>
              <a:ext cx="651642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[t,k]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172208-6EC5-7E4E-987A-F4BDA3A2DA1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624552" y="964932"/>
            <a:ext cx="1331310" cy="39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ADB313-3FA3-7F42-A66A-4D2B0336060E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436937" y="964932"/>
            <a:ext cx="518925" cy="46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297C02B-5BAC-7045-8020-1E555E9CF33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955862" y="964932"/>
            <a:ext cx="225972" cy="37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B5747F-A5A0-2B4B-A694-FD6D55052D2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955862" y="964932"/>
            <a:ext cx="950163" cy="33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54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47FF3D3-C7AF-624F-B981-6142CC1B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179" y="1321631"/>
            <a:ext cx="2184400" cy="1828800"/>
          </a:xfrm>
          <a:prstGeom prst="rect">
            <a:avLst/>
          </a:prstGeo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99938DCD-ED27-DD48-8A00-D00AFEC06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600" y="1334331"/>
            <a:ext cx="2184400" cy="18288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F47751E-F957-1F43-8E98-6545F79AA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579" y="3077520"/>
            <a:ext cx="2184400" cy="18288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EEB7E85-5CDD-064A-BA77-3B11BD47B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896" y="3071170"/>
            <a:ext cx="2209800" cy="1841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B1D712-5BCA-A348-BCAA-4FBCCA1A95A4}"/>
              </a:ext>
            </a:extLst>
          </p:cNvPr>
          <p:cNvSpPr txBox="1"/>
          <p:nvPr/>
        </p:nvSpPr>
        <p:spPr>
          <a:xfrm>
            <a:off x="4352412" y="688000"/>
            <a:ext cx="324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Examples of “Peakless” Spikes </a:t>
            </a:r>
          </a:p>
          <a:p>
            <a:pPr algn="ctr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their Spike Times</a:t>
            </a:r>
          </a:p>
        </p:txBody>
      </p:sp>
    </p:spTree>
    <p:extLst>
      <p:ext uri="{BB962C8B-B14F-4D97-AF65-F5344CB8AC3E}">
        <p14:creationId xmlns:p14="http://schemas.microsoft.com/office/powerpoint/2010/main" val="249446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1776711-7150-2A4A-B965-3D83AF1FF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711" y="866140"/>
            <a:ext cx="2921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4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15A07E0-3AE2-CF4A-B703-1C4D71370C02}"/>
              </a:ext>
            </a:extLst>
          </p:cNvPr>
          <p:cNvSpPr/>
          <p:nvPr/>
        </p:nvSpPr>
        <p:spPr>
          <a:xfrm>
            <a:off x="5209142" y="1586429"/>
            <a:ext cx="1773716" cy="80423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Light" panose="020B0403020202020204" pitchFamily="34" charset="0"/>
                <a:ea typeface="Segoe UI Symbol" panose="020B0502040204020203" pitchFamily="34" charset="0"/>
              </a:rPr>
              <a:t>False Positive Rejection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FCE87-8EC3-9447-88C1-D9979B636129}"/>
              </a:ext>
            </a:extLst>
          </p:cNvPr>
          <p:cNvSpPr/>
          <p:nvPr/>
        </p:nvSpPr>
        <p:spPr>
          <a:xfrm>
            <a:off x="3337193" y="2323874"/>
            <a:ext cx="583894" cy="6059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F6072-E36E-0540-84D9-BE5722EFA0AD}"/>
              </a:ext>
            </a:extLst>
          </p:cNvPr>
          <p:cNvSpPr/>
          <p:nvPr/>
        </p:nvSpPr>
        <p:spPr>
          <a:xfrm>
            <a:off x="3489593" y="2476274"/>
            <a:ext cx="583894" cy="6059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9A352-B49A-8847-84A3-4320FF905F98}"/>
              </a:ext>
            </a:extLst>
          </p:cNvPr>
          <p:cNvSpPr/>
          <p:nvPr/>
        </p:nvSpPr>
        <p:spPr>
          <a:xfrm>
            <a:off x="3641993" y="2628674"/>
            <a:ext cx="583894" cy="6059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1C9652-F734-414E-B788-EAA6BFE3F04D}"/>
              </a:ext>
            </a:extLst>
          </p:cNvPr>
          <p:cNvSpPr/>
          <p:nvPr/>
        </p:nvSpPr>
        <p:spPr>
          <a:xfrm>
            <a:off x="3337193" y="923581"/>
            <a:ext cx="583894" cy="6059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D2238-8A11-3C42-97F7-EB3F627D9D7E}"/>
              </a:ext>
            </a:extLst>
          </p:cNvPr>
          <p:cNvSpPr/>
          <p:nvPr/>
        </p:nvSpPr>
        <p:spPr>
          <a:xfrm>
            <a:off x="3489593" y="1075981"/>
            <a:ext cx="583894" cy="6059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3E2FD2-1334-2D46-9DB4-303DA2463F9F}"/>
              </a:ext>
            </a:extLst>
          </p:cNvPr>
          <p:cNvSpPr/>
          <p:nvPr/>
        </p:nvSpPr>
        <p:spPr>
          <a:xfrm>
            <a:off x="3641993" y="1228381"/>
            <a:ext cx="583894" cy="6059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7918A6-3076-1844-A25E-AB5210BF873F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4225887" y="1531345"/>
            <a:ext cx="98325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F1C2EA-7557-5045-830D-B66650CEB77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225887" y="1988545"/>
            <a:ext cx="983255" cy="94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2FA1C7-5A58-D942-9CD9-395855D24E52}"/>
              </a:ext>
            </a:extLst>
          </p:cNvPr>
          <p:cNvSpPr txBox="1"/>
          <p:nvPr/>
        </p:nvSpPr>
        <p:spPr>
          <a:xfrm>
            <a:off x="3268338" y="3322470"/>
            <a:ext cx="120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True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latin typeface="Helvetica Light" panose="020B0403020202020204" pitchFamily="34" charset="0"/>
              </a:rPr>
              <a:t>clips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9EA137-849C-9C47-B037-4772002CF3A4}"/>
              </a:ext>
            </a:extLst>
          </p:cNvPr>
          <p:cNvSpPr txBox="1"/>
          <p:nvPr/>
        </p:nvSpPr>
        <p:spPr>
          <a:xfrm>
            <a:off x="2708169" y="49864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False Positive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latin typeface="Helvetica Light" panose="020B0403020202020204" pitchFamily="34" charset="0"/>
              </a:rPr>
              <a:t>clips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478FD7-CFA5-2549-A87A-0B415650BBBA}"/>
              </a:ext>
            </a:extLst>
          </p:cNvPr>
          <p:cNvCxnSpPr>
            <a:cxnSpLocks/>
          </p:cNvCxnSpPr>
          <p:nvPr/>
        </p:nvCxnSpPr>
        <p:spPr>
          <a:xfrm flipH="1" flipV="1">
            <a:off x="3263289" y="2973736"/>
            <a:ext cx="280929" cy="26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47B793F-41DD-854A-AB29-B9E10AD2D3FA}"/>
              </a:ext>
            </a:extLst>
          </p:cNvPr>
          <p:cNvSpPr txBox="1"/>
          <p:nvPr/>
        </p:nvSpPr>
        <p:spPr>
          <a:xfrm>
            <a:off x="3117589" y="30031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E816BE-C94F-6A49-B622-1F750E47D339}"/>
              </a:ext>
            </a:extLst>
          </p:cNvPr>
          <p:cNvCxnSpPr>
            <a:cxnSpLocks/>
          </p:cNvCxnSpPr>
          <p:nvPr/>
        </p:nvCxnSpPr>
        <p:spPr>
          <a:xfrm flipH="1" flipV="1">
            <a:off x="3144354" y="1573265"/>
            <a:ext cx="280929" cy="26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C5F05ED-D247-0D4B-A23E-AE278A959638}"/>
              </a:ext>
            </a:extLst>
          </p:cNvPr>
          <p:cNvSpPr txBox="1"/>
          <p:nvPr/>
        </p:nvSpPr>
        <p:spPr>
          <a:xfrm>
            <a:off x="2915694" y="167041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~n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D90333-8D34-4041-84CB-FAD8FF713A8D}"/>
              </a:ext>
            </a:extLst>
          </p:cNvPr>
          <p:cNvSpPr/>
          <p:nvPr/>
        </p:nvSpPr>
        <p:spPr>
          <a:xfrm>
            <a:off x="5680417" y="321921"/>
            <a:ext cx="583894" cy="6059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9FDD00-9E48-254A-9432-0FC3B224081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096000" y="1144711"/>
            <a:ext cx="0" cy="44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D37861-7C02-574B-8EA6-AC994DAFA3D5}"/>
              </a:ext>
            </a:extLst>
          </p:cNvPr>
          <p:cNvSpPr txBox="1"/>
          <p:nvPr/>
        </p:nvSpPr>
        <p:spPr>
          <a:xfrm>
            <a:off x="6614241" y="61262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New Clips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87A3E3E-C90D-B445-BF91-C7AF0E47C6EC}"/>
              </a:ext>
            </a:extLst>
          </p:cNvPr>
          <p:cNvSpPr/>
          <p:nvPr/>
        </p:nvSpPr>
        <p:spPr>
          <a:xfrm>
            <a:off x="7326212" y="2745037"/>
            <a:ext cx="1308718" cy="526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Light" panose="020B0403020202020204" pitchFamily="34" charset="0"/>
                <a:ea typeface="Segoe UI Symbol" panose="020B0502040204020203" pitchFamily="34" charset="0"/>
              </a:rPr>
              <a:t>Discarded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CB94CC1-B35C-AD41-8079-C82CDFD1B3B7}"/>
              </a:ext>
            </a:extLst>
          </p:cNvPr>
          <p:cNvCxnSpPr>
            <a:stCxn id="4" idx="2"/>
            <a:endCxn id="38" idx="1"/>
          </p:cNvCxnSpPr>
          <p:nvPr/>
        </p:nvCxnSpPr>
        <p:spPr>
          <a:xfrm rot="16200000" flipH="1">
            <a:off x="6402404" y="2084256"/>
            <a:ext cx="617405" cy="1230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521A04-A9B7-244E-8FA1-130D025CAB5B}"/>
              </a:ext>
            </a:extLst>
          </p:cNvPr>
          <p:cNvSpPr txBox="1"/>
          <p:nvPr/>
        </p:nvSpPr>
        <p:spPr>
          <a:xfrm>
            <a:off x="6162565" y="2723588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False Positive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6162F5E-E6D8-9744-9162-42C3B13E17BD}"/>
              </a:ext>
            </a:extLst>
          </p:cNvPr>
          <p:cNvSpPr/>
          <p:nvPr/>
        </p:nvSpPr>
        <p:spPr>
          <a:xfrm>
            <a:off x="5209142" y="3398568"/>
            <a:ext cx="1773715" cy="639373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Light" panose="020B0403020202020204" pitchFamily="34" charset="0"/>
                <a:ea typeface="Segoe UI Symbol" panose="020B0502040204020203" pitchFamily="34" charset="0"/>
              </a:rPr>
              <a:t>Neuron Type Classifier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223850D-CF72-5D4C-B26D-7F1FAA59040E}"/>
              </a:ext>
            </a:extLst>
          </p:cNvPr>
          <p:cNvCxnSpPr>
            <a:stCxn id="4" idx="2"/>
            <a:endCxn id="46" idx="0"/>
          </p:cNvCxnSpPr>
          <p:nvPr/>
        </p:nvCxnSpPr>
        <p:spPr>
          <a:xfrm>
            <a:off x="6096000" y="2390660"/>
            <a:ext cx="0" cy="100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9A8B735-5B1E-BB4D-BBDA-0B933343546D}"/>
              </a:ext>
            </a:extLst>
          </p:cNvPr>
          <p:cNvSpPr/>
          <p:nvPr/>
        </p:nvSpPr>
        <p:spPr>
          <a:xfrm>
            <a:off x="3601370" y="4263528"/>
            <a:ext cx="1308718" cy="5260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Light" panose="020B0403020202020204" pitchFamily="34" charset="0"/>
                <a:ea typeface="Segoe UI Symbol" panose="020B0502040204020203" pitchFamily="34" charset="0"/>
              </a:rPr>
              <a:t>Classified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C4E8B81-C4FA-8C4E-8E7C-296D74ED04AE}"/>
              </a:ext>
            </a:extLst>
          </p:cNvPr>
          <p:cNvCxnSpPr>
            <a:stCxn id="46" idx="2"/>
            <a:endCxn id="54" idx="3"/>
          </p:cNvCxnSpPr>
          <p:nvPr/>
        </p:nvCxnSpPr>
        <p:spPr>
          <a:xfrm rot="5400000">
            <a:off x="5258737" y="3689292"/>
            <a:ext cx="488615" cy="1185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519129-096D-C244-BC9A-E5901C09046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225887" y="2931638"/>
            <a:ext cx="983254" cy="60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D3D880-A5A1-0F49-A39D-4257AEC30830}"/>
              </a:ext>
            </a:extLst>
          </p:cNvPr>
          <p:cNvCxnSpPr>
            <a:cxnSpLocks/>
            <a:stCxn id="7" idx="3"/>
            <a:endCxn id="46" idx="1"/>
          </p:cNvCxnSpPr>
          <p:nvPr/>
        </p:nvCxnSpPr>
        <p:spPr>
          <a:xfrm>
            <a:off x="4225887" y="2931638"/>
            <a:ext cx="983255" cy="78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5FE693-C834-D248-B82B-9C4F2BB6E27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225887" y="2931638"/>
            <a:ext cx="957549" cy="95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656730-8BA5-484D-B3AA-53B1CCD42C1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225887" y="2931638"/>
            <a:ext cx="983254" cy="111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9164062-599F-DC44-B4FD-B9205D16121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225887" y="2931638"/>
            <a:ext cx="1003918" cy="46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8D31A-0809-D947-8646-58EE592638C5}"/>
              </a:ext>
            </a:extLst>
          </p:cNvPr>
          <p:cNvSpPr/>
          <p:nvPr/>
        </p:nvSpPr>
        <p:spPr>
          <a:xfrm>
            <a:off x="5832817" y="474321"/>
            <a:ext cx="583894" cy="6059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E7EEDB7-2F64-EB4E-8491-A64AB7066F6A}"/>
              </a:ext>
            </a:extLst>
          </p:cNvPr>
          <p:cNvSpPr/>
          <p:nvPr/>
        </p:nvSpPr>
        <p:spPr>
          <a:xfrm>
            <a:off x="5985217" y="626721"/>
            <a:ext cx="583894" cy="6059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6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6FCE87-8EC3-9447-88C1-D9979B636129}"/>
              </a:ext>
            </a:extLst>
          </p:cNvPr>
          <p:cNvSpPr/>
          <p:nvPr/>
        </p:nvSpPr>
        <p:spPr>
          <a:xfrm>
            <a:off x="2640468" y="2335195"/>
            <a:ext cx="393835" cy="3709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F6072-E36E-0540-84D9-BE5722EFA0AD}"/>
              </a:ext>
            </a:extLst>
          </p:cNvPr>
          <p:cNvSpPr/>
          <p:nvPr/>
        </p:nvSpPr>
        <p:spPr>
          <a:xfrm>
            <a:off x="2792868" y="2487595"/>
            <a:ext cx="393835" cy="3709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9A352-B49A-8847-84A3-4320FF905F98}"/>
              </a:ext>
            </a:extLst>
          </p:cNvPr>
          <p:cNvSpPr/>
          <p:nvPr/>
        </p:nvSpPr>
        <p:spPr>
          <a:xfrm>
            <a:off x="2945268" y="2639995"/>
            <a:ext cx="393835" cy="3709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2FA1C7-5A58-D942-9CD9-395855D24E52}"/>
              </a:ext>
            </a:extLst>
          </p:cNvPr>
          <p:cNvSpPr txBox="1"/>
          <p:nvPr/>
        </p:nvSpPr>
        <p:spPr>
          <a:xfrm>
            <a:off x="3328744" y="3887910"/>
            <a:ext cx="654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True clips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D90333-8D34-4041-84CB-FAD8FF713A8D}"/>
              </a:ext>
            </a:extLst>
          </p:cNvPr>
          <p:cNvSpPr/>
          <p:nvPr/>
        </p:nvSpPr>
        <p:spPr>
          <a:xfrm>
            <a:off x="2294390" y="4396026"/>
            <a:ext cx="321265" cy="31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9FDD00-9E48-254A-9432-0FC3B224081C}"/>
              </a:ext>
            </a:extLst>
          </p:cNvPr>
          <p:cNvCxnSpPr>
            <a:cxnSpLocks/>
            <a:stCxn id="180" idx="3"/>
            <a:endCxn id="46" idx="1"/>
          </p:cNvCxnSpPr>
          <p:nvPr/>
        </p:nvCxnSpPr>
        <p:spPr>
          <a:xfrm>
            <a:off x="2799662" y="4749011"/>
            <a:ext cx="45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D37861-7C02-574B-8EA6-AC994DAFA3D5}"/>
              </a:ext>
            </a:extLst>
          </p:cNvPr>
          <p:cNvSpPr txBox="1"/>
          <p:nvPr/>
        </p:nvSpPr>
        <p:spPr>
          <a:xfrm>
            <a:off x="2047895" y="4062556"/>
            <a:ext cx="123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New Clips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87A3E3E-C90D-B445-BF91-C7AF0E47C6EC}"/>
              </a:ext>
            </a:extLst>
          </p:cNvPr>
          <p:cNvSpPr/>
          <p:nvPr/>
        </p:nvSpPr>
        <p:spPr>
          <a:xfrm>
            <a:off x="5384690" y="4864660"/>
            <a:ext cx="1308718" cy="526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Light" panose="020B0403020202020204" pitchFamily="34" charset="0"/>
                <a:ea typeface="Segoe UI Symbol" panose="020B0502040204020203" pitchFamily="34" charset="0"/>
              </a:rPr>
              <a:t>Discarded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521A04-A9B7-244E-8FA1-130D025CAB5B}"/>
              </a:ext>
            </a:extLst>
          </p:cNvPr>
          <p:cNvSpPr txBox="1"/>
          <p:nvPr/>
        </p:nvSpPr>
        <p:spPr>
          <a:xfrm>
            <a:off x="6801495" y="486466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False 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Positive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6162F5E-E6D8-9744-9162-42C3B13E17BD}"/>
              </a:ext>
            </a:extLst>
          </p:cNvPr>
          <p:cNvSpPr/>
          <p:nvPr/>
        </p:nvSpPr>
        <p:spPr>
          <a:xfrm>
            <a:off x="3255086" y="4429324"/>
            <a:ext cx="1773715" cy="639373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Light" panose="020B0403020202020204" pitchFamily="34" charset="0"/>
                <a:ea typeface="Segoe UI Symbol" panose="020B0502040204020203" pitchFamily="34" charset="0"/>
              </a:rPr>
              <a:t>SVM Classifier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9A8B735-5B1E-BB4D-BBDA-0B933343546D}"/>
              </a:ext>
            </a:extLst>
          </p:cNvPr>
          <p:cNvSpPr/>
          <p:nvPr/>
        </p:nvSpPr>
        <p:spPr>
          <a:xfrm>
            <a:off x="5369970" y="4214675"/>
            <a:ext cx="1308718" cy="5260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Light" panose="020B0403020202020204" pitchFamily="34" charset="0"/>
                <a:ea typeface="Segoe UI Symbol" panose="020B0502040204020203" pitchFamily="34" charset="0"/>
              </a:rPr>
              <a:t>Classified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0FDEA0-4C67-054D-A1F0-BDE1663B2B88}"/>
              </a:ext>
            </a:extLst>
          </p:cNvPr>
          <p:cNvSpPr txBox="1"/>
          <p:nvPr/>
        </p:nvSpPr>
        <p:spPr>
          <a:xfrm>
            <a:off x="6801495" y="4010347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True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Clip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5BC319-353A-D74E-9D95-FD792B4263DC}"/>
              </a:ext>
            </a:extLst>
          </p:cNvPr>
          <p:cNvSpPr txBox="1"/>
          <p:nvPr/>
        </p:nvSpPr>
        <p:spPr>
          <a:xfrm>
            <a:off x="6788262" y="4483769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{1,…,5}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96EA6A-4577-1F4A-B0EC-6B9DE21FB075}"/>
              </a:ext>
            </a:extLst>
          </p:cNvPr>
          <p:cNvSpPr txBox="1"/>
          <p:nvPr/>
        </p:nvSpPr>
        <p:spPr>
          <a:xfrm>
            <a:off x="6801495" y="529171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{0}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CA4DAC-D72B-5A4A-A855-BD2FFF2E7186}"/>
              </a:ext>
            </a:extLst>
          </p:cNvPr>
          <p:cNvSpPr/>
          <p:nvPr/>
        </p:nvSpPr>
        <p:spPr>
          <a:xfrm>
            <a:off x="4627945" y="2118184"/>
            <a:ext cx="380638" cy="35343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4C3646-BF1F-9A4E-B769-4276F1058E4A}"/>
              </a:ext>
            </a:extLst>
          </p:cNvPr>
          <p:cNvSpPr/>
          <p:nvPr/>
        </p:nvSpPr>
        <p:spPr>
          <a:xfrm>
            <a:off x="4780345" y="2270584"/>
            <a:ext cx="380638" cy="35343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4B13BC-3805-264A-9764-16FE34C78CF1}"/>
              </a:ext>
            </a:extLst>
          </p:cNvPr>
          <p:cNvSpPr/>
          <p:nvPr/>
        </p:nvSpPr>
        <p:spPr>
          <a:xfrm>
            <a:off x="4932745" y="2422984"/>
            <a:ext cx="380638" cy="35343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7152618-6789-154E-AF14-3C19197D39DA}"/>
              </a:ext>
            </a:extLst>
          </p:cNvPr>
          <p:cNvSpPr/>
          <p:nvPr/>
        </p:nvSpPr>
        <p:spPr>
          <a:xfrm>
            <a:off x="5085145" y="2575384"/>
            <a:ext cx="380638" cy="35343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DD8678-0B2B-6543-B697-946D5E461488}"/>
              </a:ext>
            </a:extLst>
          </p:cNvPr>
          <p:cNvSpPr/>
          <p:nvPr/>
        </p:nvSpPr>
        <p:spPr>
          <a:xfrm>
            <a:off x="5237545" y="2727784"/>
            <a:ext cx="380638" cy="35343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9644F6A-E738-134C-B5F5-4B8266011AB8}"/>
                  </a:ext>
                </a:extLst>
              </p14:cNvPr>
              <p14:cNvContentPartPr/>
              <p14:nvPr/>
            </p14:nvContentPartPr>
            <p14:xfrm>
              <a:off x="3383966" y="553919"/>
              <a:ext cx="1232504" cy="559272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9644F6A-E738-134C-B5F5-4B8266011A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6047" y="546001"/>
                <a:ext cx="1247982" cy="574747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3A055C5-972C-2F45-9D84-23BBEB7B368F}"/>
              </a:ext>
            </a:extLst>
          </p:cNvPr>
          <p:cNvSpPr/>
          <p:nvPr/>
        </p:nvSpPr>
        <p:spPr>
          <a:xfrm>
            <a:off x="2284678" y="1493850"/>
            <a:ext cx="1368772" cy="55927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Light" panose="020B0403020202020204" pitchFamily="34" charset="0"/>
                <a:ea typeface="Segoe UI Symbol" panose="020B0502040204020203" pitchFamily="34" charset="0"/>
              </a:rPr>
              <a:t>Labeled Clip Creation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609B15E-4260-F547-B7F7-E54CC975CC10}"/>
              </a:ext>
            </a:extLst>
          </p:cNvPr>
          <p:cNvSpPr/>
          <p:nvPr/>
        </p:nvSpPr>
        <p:spPr>
          <a:xfrm>
            <a:off x="3881961" y="1581650"/>
            <a:ext cx="1441969" cy="37098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Light" panose="020B0403020202020204" pitchFamily="34" charset="0"/>
                <a:ea typeface="Segoe UI Symbol" panose="020B0502040204020203" pitchFamily="34" charset="0"/>
              </a:rPr>
              <a:t>Spike Detector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64042A-E7C4-F148-9D0E-8F061728A30C}"/>
              </a:ext>
            </a:extLst>
          </p:cNvPr>
          <p:cNvSpPr txBox="1"/>
          <p:nvPr/>
        </p:nvSpPr>
        <p:spPr>
          <a:xfrm>
            <a:off x="3409792" y="209373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Training Data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FAD496-F83D-2F4F-98C0-CCC5D113EE60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3958072" y="1141954"/>
            <a:ext cx="644874" cy="43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6C75EA4-07DE-774D-9829-90B88FDF5977}"/>
              </a:ext>
            </a:extLst>
          </p:cNvPr>
          <p:cNvCxnSpPr>
            <a:cxnSpLocks/>
          </p:cNvCxnSpPr>
          <p:nvPr/>
        </p:nvCxnSpPr>
        <p:spPr>
          <a:xfrm flipH="1">
            <a:off x="3165463" y="1144838"/>
            <a:ext cx="792609" cy="34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9A456A6-58FE-A449-B93C-4710EE885337}"/>
              </a:ext>
            </a:extLst>
          </p:cNvPr>
          <p:cNvSpPr/>
          <p:nvPr/>
        </p:nvSpPr>
        <p:spPr>
          <a:xfrm>
            <a:off x="4979451" y="3446063"/>
            <a:ext cx="215498" cy="211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8D458C-0FE4-B847-AE6F-E89334932293}"/>
              </a:ext>
            </a:extLst>
          </p:cNvPr>
          <p:cNvSpPr txBox="1"/>
          <p:nvPr/>
        </p:nvSpPr>
        <p:spPr>
          <a:xfrm>
            <a:off x="5084608" y="3158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38BCEA-746E-9247-A642-76251397304B}"/>
              </a:ext>
            </a:extLst>
          </p:cNvPr>
          <p:cNvSpPr txBox="1"/>
          <p:nvPr/>
        </p:nvSpPr>
        <p:spPr>
          <a:xfrm>
            <a:off x="4748802" y="3451343"/>
            <a:ext cx="27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0410CC5-470C-7F4B-978B-3AB823EF0A71}"/>
              </a:ext>
            </a:extLst>
          </p:cNvPr>
          <p:cNvCxnSpPr>
            <a:stCxn id="57" idx="1"/>
            <a:endCxn id="76" idx="0"/>
          </p:cNvCxnSpPr>
          <p:nvPr/>
        </p:nvCxnSpPr>
        <p:spPr>
          <a:xfrm>
            <a:off x="5085145" y="2752102"/>
            <a:ext cx="2055" cy="69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D2304B01-FCEA-5A4B-91C5-87C783444F66}"/>
              </a:ext>
            </a:extLst>
          </p:cNvPr>
          <p:cNvCxnSpPr>
            <a:cxnSpLocks/>
            <a:stCxn id="7" idx="2"/>
            <a:endCxn id="76" idx="2"/>
          </p:cNvCxnSpPr>
          <p:nvPr/>
        </p:nvCxnSpPr>
        <p:spPr>
          <a:xfrm rot="16200000" flipH="1">
            <a:off x="3790524" y="2362641"/>
            <a:ext cx="540588" cy="18372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50EC9136-CA7C-2F48-A9EC-4BA39F4F95BE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2819124" y="3334041"/>
            <a:ext cx="1411433" cy="765309"/>
          </a:xfrm>
          <a:prstGeom prst="bentConnector3">
            <a:avLst>
              <a:gd name="adj1" fmla="val 377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FA949BFF-7413-1840-AC6A-F4744C29ACA3}"/>
              </a:ext>
            </a:extLst>
          </p:cNvPr>
          <p:cNvCxnSpPr>
            <a:cxnSpLocks/>
            <a:stCxn id="76" idx="4"/>
          </p:cNvCxnSpPr>
          <p:nvPr/>
        </p:nvCxnSpPr>
        <p:spPr>
          <a:xfrm rot="5400000">
            <a:off x="4353552" y="3671644"/>
            <a:ext cx="748220" cy="719076"/>
          </a:xfrm>
          <a:prstGeom prst="bentConnector3">
            <a:avLst>
              <a:gd name="adj1" fmla="val 154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0C0ED43-2728-B646-A426-E3220D6B184C}"/>
              </a:ext>
            </a:extLst>
          </p:cNvPr>
          <p:cNvSpPr txBox="1"/>
          <p:nvPr/>
        </p:nvSpPr>
        <p:spPr>
          <a:xfrm>
            <a:off x="4457351" y="3922713"/>
            <a:ext cx="113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False Positives</a:t>
            </a: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4F4D9C46-610F-9342-B702-A4B5262AAB58}"/>
              </a:ext>
            </a:extLst>
          </p:cNvPr>
          <p:cNvCxnSpPr>
            <a:cxnSpLocks/>
            <a:stCxn id="46" idx="3"/>
            <a:endCxn id="54" idx="1"/>
          </p:cNvCxnSpPr>
          <p:nvPr/>
        </p:nvCxnSpPr>
        <p:spPr>
          <a:xfrm flipV="1">
            <a:off x="5028801" y="4477703"/>
            <a:ext cx="341169" cy="2713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16FDBAF7-F844-3240-9F2C-0F61DA891CE2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>
            <a:off x="5028801" y="4749011"/>
            <a:ext cx="355889" cy="378677"/>
          </a:xfrm>
          <a:prstGeom prst="bentConnector3">
            <a:avLst>
              <a:gd name="adj1" fmla="val 451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735F39DD-2F04-A046-A037-8B58E6660110}"/>
                  </a:ext>
                </a:extLst>
              </p14:cNvPr>
              <p14:cNvContentPartPr/>
              <p14:nvPr/>
            </p14:nvContentPartPr>
            <p14:xfrm>
              <a:off x="10080788" y="1690166"/>
              <a:ext cx="3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735F39DD-2F04-A046-A037-8B58E66601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65668" y="1675046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E2E5186F-1B6A-F44B-A421-8F76166CBD77}"/>
                  </a:ext>
                </a:extLst>
              </p14:cNvPr>
              <p14:cNvContentPartPr/>
              <p14:nvPr/>
            </p14:nvContentPartPr>
            <p14:xfrm>
              <a:off x="805758" y="4445933"/>
              <a:ext cx="968527" cy="549293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E2E5186F-1B6A-F44B-A421-8F76166CBD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4601" y="4435134"/>
                <a:ext cx="990482" cy="571250"/>
              </a:xfrm>
              <a:prstGeom prst="rect">
                <a:avLst/>
              </a:prstGeom>
            </p:spPr>
          </p:pic>
        </mc:Fallback>
      </mc:AlternateContent>
      <p:sp>
        <p:nvSpPr>
          <p:cNvPr id="179" name="Rectangle 178">
            <a:extLst>
              <a:ext uri="{FF2B5EF4-FFF2-40B4-BE49-F238E27FC236}">
                <a16:creationId xmlns:a16="http://schemas.microsoft.com/office/drawing/2014/main" id="{A26FA1C5-69CA-8E47-89A2-998FD6284335}"/>
              </a:ext>
            </a:extLst>
          </p:cNvPr>
          <p:cNvSpPr/>
          <p:nvPr/>
        </p:nvSpPr>
        <p:spPr>
          <a:xfrm>
            <a:off x="2394616" y="4499918"/>
            <a:ext cx="321265" cy="31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7FB6D72-924A-5348-A580-22C353E84C31}"/>
              </a:ext>
            </a:extLst>
          </p:cNvPr>
          <p:cNvSpPr/>
          <p:nvPr/>
        </p:nvSpPr>
        <p:spPr>
          <a:xfrm>
            <a:off x="2478397" y="4591650"/>
            <a:ext cx="321265" cy="31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20EF05C-6FEA-DE45-9E07-0FCBCE28662F}"/>
              </a:ext>
            </a:extLst>
          </p:cNvPr>
          <p:cNvSpPr txBox="1"/>
          <p:nvPr/>
        </p:nvSpPr>
        <p:spPr>
          <a:xfrm>
            <a:off x="892126" y="4051816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New Data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9F5C739-54ED-A94A-81D5-A9F612BD6A2B}"/>
              </a:ext>
            </a:extLst>
          </p:cNvPr>
          <p:cNvCxnSpPr>
            <a:cxnSpLocks/>
          </p:cNvCxnSpPr>
          <p:nvPr/>
        </p:nvCxnSpPr>
        <p:spPr>
          <a:xfrm>
            <a:off x="1829254" y="4736766"/>
            <a:ext cx="45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9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93635DF-274C-D34F-837B-93CB6751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75" y="0"/>
            <a:ext cx="2583675" cy="193775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03A250B-F84B-7A4D-8472-0F6FCA7B7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75" y="1937756"/>
            <a:ext cx="2583675" cy="193775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5006F7C-0ED3-E743-AD33-A5516C93D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075" y="3875512"/>
            <a:ext cx="2583675" cy="1937756"/>
          </a:xfrm>
          <a:prstGeom prst="rect">
            <a:avLst/>
          </a:prstGeom>
        </p:spPr>
      </p:pic>
      <p:pic>
        <p:nvPicPr>
          <p:cNvPr id="11" name="Picture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37F252BE-B9C6-324C-9B47-9AE69FBF1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0" y="0"/>
            <a:ext cx="2583675" cy="1937756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DFAAFF12-6212-0F4F-8ED1-1623B4E72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750" y="1937756"/>
            <a:ext cx="2583675" cy="1937756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3A9B7287-E326-6243-807C-C353DDEAB3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5750" y="3875512"/>
            <a:ext cx="2583675" cy="1937756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6DD8E12E-4BEA-7E4C-A2ED-B4EBDE1DC1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9425" y="0"/>
            <a:ext cx="2583675" cy="1937756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ECA3BD7B-E510-7E4F-832C-0E3C148D28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9425" y="1937756"/>
            <a:ext cx="2583675" cy="19377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EA2514-CBDD-D14B-B056-F9844ED72AC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6679425" y="3875512"/>
            <a:ext cx="2583674" cy="19377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3760A76-829F-1641-95F9-7EC99CC05761}"/>
              </a:ext>
            </a:extLst>
          </p:cNvPr>
          <p:cNvSpPr txBox="1"/>
          <p:nvPr/>
        </p:nvSpPr>
        <p:spPr>
          <a:xfrm>
            <a:off x="2076791" y="5813268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Superposed</a:t>
            </a:r>
          </a:p>
          <a:p>
            <a:pPr algn="ctr"/>
            <a:r>
              <a:rPr lang="en-US" dirty="0">
                <a:latin typeface="Helvetica Light" panose="020B0403020202020204" pitchFamily="34" charset="0"/>
              </a:rPr>
              <a:t>n=9/27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8549AD-37A0-D940-8942-3073D848FFE6}"/>
              </a:ext>
            </a:extLst>
          </p:cNvPr>
          <p:cNvSpPr txBox="1"/>
          <p:nvPr/>
        </p:nvSpPr>
        <p:spPr>
          <a:xfrm>
            <a:off x="4866452" y="5813268"/>
            <a:ext cx="1042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Silent</a:t>
            </a:r>
          </a:p>
          <a:p>
            <a:pPr algn="ctr"/>
            <a:r>
              <a:rPr lang="en-US" dirty="0">
                <a:latin typeface="Helvetica Light" panose="020B0403020202020204" pitchFamily="34" charset="0"/>
              </a:rPr>
              <a:t>n=10/27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7C364-422A-BF43-B445-6583A3C3D11D}"/>
              </a:ext>
            </a:extLst>
          </p:cNvPr>
          <p:cNvSpPr txBox="1"/>
          <p:nvPr/>
        </p:nvSpPr>
        <p:spPr>
          <a:xfrm>
            <a:off x="7244140" y="5813268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Missed Peak</a:t>
            </a:r>
          </a:p>
          <a:p>
            <a:pPr algn="ctr"/>
            <a:r>
              <a:rPr lang="en-US" dirty="0">
                <a:latin typeface="Helvetica Light" panose="020B0403020202020204" pitchFamily="34" charset="0"/>
              </a:rPr>
              <a:t>n=8/27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03F427-0917-3244-88A7-692CE1D2B387}"/>
              </a:ext>
            </a:extLst>
          </p:cNvPr>
          <p:cNvCxnSpPr>
            <a:cxnSpLocks/>
          </p:cNvCxnSpPr>
          <p:nvPr/>
        </p:nvCxnSpPr>
        <p:spPr>
          <a:xfrm>
            <a:off x="4095750" y="0"/>
            <a:ext cx="0" cy="61826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D44E89-9F5E-1C47-B61F-6953F1724482}"/>
              </a:ext>
            </a:extLst>
          </p:cNvPr>
          <p:cNvCxnSpPr>
            <a:cxnSpLocks/>
          </p:cNvCxnSpPr>
          <p:nvPr/>
        </p:nvCxnSpPr>
        <p:spPr>
          <a:xfrm>
            <a:off x="6679425" y="17887"/>
            <a:ext cx="0" cy="61826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1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45FC3CA-D7E7-2E42-A60D-B0CEB1CC9FA7}"/>
              </a:ext>
            </a:extLst>
          </p:cNvPr>
          <p:cNvGrpSpPr/>
          <p:nvPr/>
        </p:nvGrpSpPr>
        <p:grpSpPr>
          <a:xfrm>
            <a:off x="1247310" y="216022"/>
            <a:ext cx="4709843" cy="6313020"/>
            <a:chOff x="1247310" y="216022"/>
            <a:chExt cx="4709843" cy="63130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825E085-4297-F841-A211-55FA172D3C9B}"/>
                </a:ext>
              </a:extLst>
            </p:cNvPr>
            <p:cNvGrpSpPr/>
            <p:nvPr/>
          </p:nvGrpSpPr>
          <p:grpSpPr>
            <a:xfrm>
              <a:off x="1247310" y="1042642"/>
              <a:ext cx="4709843" cy="5486400"/>
              <a:chOff x="1795732" y="556867"/>
              <a:chExt cx="4709843" cy="5486400"/>
            </a:xfrm>
          </p:grpSpPr>
          <p:pic>
            <p:nvPicPr>
              <p:cNvPr id="5" name="Picture 4" descr="Chart&#10;&#10;Description automatically generated">
                <a:extLst>
                  <a:ext uri="{FF2B5EF4-FFF2-40B4-BE49-F238E27FC236}">
                    <a16:creationId xmlns:a16="http://schemas.microsoft.com/office/drawing/2014/main" id="{19C6D0AB-DF86-454F-B816-8480F4558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95732" y="556867"/>
                <a:ext cx="2286000" cy="1828800"/>
              </a:xfrm>
              <a:prstGeom prst="rect">
                <a:avLst/>
              </a:prstGeom>
            </p:spPr>
          </p:pic>
          <p:pic>
            <p:nvPicPr>
              <p:cNvPr id="7" name="Picture 6" descr="Chart&#10;&#10;Description automatically generated">
                <a:extLst>
                  <a:ext uri="{FF2B5EF4-FFF2-40B4-BE49-F238E27FC236}">
                    <a16:creationId xmlns:a16="http://schemas.microsoft.com/office/drawing/2014/main" id="{E685E71B-9F8E-4041-8FF8-ECC70A5CE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5732" y="4214467"/>
                <a:ext cx="2286000" cy="1828800"/>
              </a:xfrm>
              <a:prstGeom prst="rect">
                <a:avLst/>
              </a:prstGeom>
            </p:spPr>
          </p:pic>
          <p:pic>
            <p:nvPicPr>
              <p:cNvPr id="9" name="Picture 8" descr="Chart, line chart&#10;&#10;Description automatically generated">
                <a:extLst>
                  <a:ext uri="{FF2B5EF4-FFF2-40B4-BE49-F238E27FC236}">
                    <a16:creationId xmlns:a16="http://schemas.microsoft.com/office/drawing/2014/main" id="{414F7964-827F-254A-9C9D-5FB8E6C83B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3222" y="556867"/>
                <a:ext cx="2286000" cy="1828800"/>
              </a:xfrm>
              <a:prstGeom prst="rect">
                <a:avLst/>
              </a:prstGeom>
            </p:spPr>
          </p:pic>
          <p:pic>
            <p:nvPicPr>
              <p:cNvPr id="11" name="Picture 10" descr="Chart&#10;&#10;Description automatically generated">
                <a:extLst>
                  <a:ext uri="{FF2B5EF4-FFF2-40B4-BE49-F238E27FC236}">
                    <a16:creationId xmlns:a16="http://schemas.microsoft.com/office/drawing/2014/main" id="{6E01F742-9248-E44B-BAC1-5A9B9D3334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5732" y="2385667"/>
                <a:ext cx="2286000" cy="1828800"/>
              </a:xfrm>
              <a:prstGeom prst="rect">
                <a:avLst/>
              </a:prstGeom>
            </p:spPr>
          </p:pic>
          <p:pic>
            <p:nvPicPr>
              <p:cNvPr id="13" name="Picture 12" descr="Chart&#10;&#10;Description automatically generated">
                <a:extLst>
                  <a:ext uri="{FF2B5EF4-FFF2-40B4-BE49-F238E27FC236}">
                    <a16:creationId xmlns:a16="http://schemas.microsoft.com/office/drawing/2014/main" id="{3D20E096-6C68-8347-913E-F908D89868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43222" y="2385667"/>
                <a:ext cx="2286000" cy="1828800"/>
              </a:xfrm>
              <a:prstGeom prst="rect">
                <a:avLst/>
              </a:prstGeom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3677C33-5594-8A4F-A3D6-EE2C593CE9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9497" y="5128867"/>
                <a:ext cx="408677" cy="0"/>
              </a:xfrm>
              <a:prstGeom prst="line">
                <a:avLst/>
              </a:prstGeom>
              <a:ln w="152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D0B7A57-53D5-C744-AD92-945ED1C835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9498" y="5632364"/>
                <a:ext cx="408677" cy="0"/>
              </a:xfrm>
              <a:prstGeom prst="line">
                <a:avLst/>
              </a:prstGeom>
              <a:ln w="152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75958-171F-DE41-B678-5529A3B560C2}"/>
                  </a:ext>
                </a:extLst>
              </p:cNvPr>
              <p:cNvSpPr txBox="1"/>
              <p:nvPr/>
            </p:nvSpPr>
            <p:spPr>
              <a:xfrm>
                <a:off x="4448174" y="4876198"/>
                <a:ext cx="187732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Helvetica Light" panose="020B0403020202020204" pitchFamily="34" charset="0"/>
                  </a:rPr>
                  <a:t>Mean Training </a:t>
                </a:r>
              </a:p>
              <a:p>
                <a:r>
                  <a:rPr lang="en-US" sz="1100" dirty="0">
                    <a:latin typeface="Helvetica Light" panose="020B0403020202020204" pitchFamily="34" charset="0"/>
                  </a:rPr>
                  <a:t>Waveform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BF0F43-925E-8249-96BE-D380A6510965}"/>
                  </a:ext>
                </a:extLst>
              </p:cNvPr>
              <p:cNvSpPr txBox="1"/>
              <p:nvPr/>
            </p:nvSpPr>
            <p:spPr>
              <a:xfrm>
                <a:off x="4448175" y="5447698"/>
                <a:ext cx="13452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Helvetica Light" panose="020B0403020202020204" pitchFamily="34" charset="0"/>
                  </a:rPr>
                  <a:t>Mean Submission </a:t>
                </a:r>
              </a:p>
              <a:p>
                <a:r>
                  <a:rPr lang="en-US" sz="1100" dirty="0">
                    <a:latin typeface="Helvetica Light" panose="020B0403020202020204" pitchFamily="34" charset="0"/>
                  </a:rPr>
                  <a:t>Waveform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ADA435D-3599-4447-AB1B-8907058B4C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9498" y="4557367"/>
                <a:ext cx="408677" cy="0"/>
              </a:xfrm>
              <a:prstGeom prst="line">
                <a:avLst/>
              </a:prstGeom>
              <a:ln w="152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4F6DE2-09AB-1D4F-8CAF-3F81ECAC5B6C}"/>
                  </a:ext>
                </a:extLst>
              </p:cNvPr>
              <p:cNvSpPr txBox="1"/>
              <p:nvPr/>
            </p:nvSpPr>
            <p:spPr>
              <a:xfrm>
                <a:off x="4448175" y="4319898"/>
                <a:ext cx="20574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Helvetica Light" panose="020B0403020202020204" pitchFamily="34" charset="0"/>
                  </a:rPr>
                  <a:t>Classified Submission</a:t>
                </a:r>
              </a:p>
              <a:p>
                <a:r>
                  <a:rPr lang="en-US" sz="1100" dirty="0">
                    <a:latin typeface="Helvetica Light" panose="020B0403020202020204" pitchFamily="34" charset="0"/>
                  </a:rPr>
                  <a:t>Waveform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B40154-43D4-AB4D-99C0-896F0467FF21}"/>
                </a:ext>
              </a:extLst>
            </p:cNvPr>
            <p:cNvSpPr txBox="1"/>
            <p:nvPr/>
          </p:nvSpPr>
          <p:spPr>
            <a:xfrm>
              <a:off x="1376292" y="216022"/>
              <a:ext cx="42295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Light" panose="020B0403020202020204" pitchFamily="34" charset="0"/>
                </a:rPr>
                <a:t>Classified Submission Waveforms With Level 1 Wavelet Denoising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CB20DFF-0B9A-BC4A-B419-8C9ABBA8251C}"/>
              </a:ext>
            </a:extLst>
          </p:cNvPr>
          <p:cNvGrpSpPr/>
          <p:nvPr/>
        </p:nvGrpSpPr>
        <p:grpSpPr>
          <a:xfrm>
            <a:off x="6234849" y="216022"/>
            <a:ext cx="4709843" cy="6313020"/>
            <a:chOff x="1247310" y="216022"/>
            <a:chExt cx="4709843" cy="63130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DDCAB63-BBFE-B94C-A42C-C8C50CB5A6FF}"/>
                </a:ext>
              </a:extLst>
            </p:cNvPr>
            <p:cNvGrpSpPr/>
            <p:nvPr/>
          </p:nvGrpSpPr>
          <p:grpSpPr>
            <a:xfrm>
              <a:off x="1247310" y="1042642"/>
              <a:ext cx="4709843" cy="5486400"/>
              <a:chOff x="1795732" y="556867"/>
              <a:chExt cx="4709843" cy="5486400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AA9D7AC-0C17-E847-B711-82FB8A552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1795732" y="556867"/>
                <a:ext cx="2286000" cy="182880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AA6D36E1-45C5-FA41-ACFC-DEAA3A81E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/>
            </p:blipFill>
            <p:spPr>
              <a:xfrm>
                <a:off x="1795732" y="4214467"/>
                <a:ext cx="2286000" cy="1828800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7148FDC2-9D14-234D-9518-566DD05786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/>
              <a:stretch/>
            </p:blipFill>
            <p:spPr>
              <a:xfrm>
                <a:off x="3943222" y="556867"/>
                <a:ext cx="2286000" cy="1828800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442EDDFB-8BE6-5449-80B4-0339939047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/>
            </p:blipFill>
            <p:spPr>
              <a:xfrm>
                <a:off x="1795732" y="2385667"/>
                <a:ext cx="2286000" cy="182880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78673A86-38F8-774E-A098-CD4CEE349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rcRect/>
              <a:stretch/>
            </p:blipFill>
            <p:spPr>
              <a:xfrm>
                <a:off x="3943222" y="2385667"/>
                <a:ext cx="2286000" cy="1828800"/>
              </a:xfrm>
              <a:prstGeom prst="rect">
                <a:avLst/>
              </a:prstGeom>
            </p:spPr>
          </p:pic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DA2A11F-6B92-4D4B-99F3-0D87D827BD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9497" y="5128867"/>
                <a:ext cx="408677" cy="0"/>
              </a:xfrm>
              <a:prstGeom prst="line">
                <a:avLst/>
              </a:prstGeom>
              <a:ln w="152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BDFBFB8-F1EC-D446-9BAC-61FF0C2C3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9498" y="5632364"/>
                <a:ext cx="408677" cy="0"/>
              </a:xfrm>
              <a:prstGeom prst="line">
                <a:avLst/>
              </a:prstGeom>
              <a:ln w="152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B0907AF-7F63-DC42-97DE-0D49E3F80A42}"/>
                  </a:ext>
                </a:extLst>
              </p:cNvPr>
              <p:cNvSpPr txBox="1"/>
              <p:nvPr/>
            </p:nvSpPr>
            <p:spPr>
              <a:xfrm>
                <a:off x="4448174" y="4876198"/>
                <a:ext cx="187732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Helvetica Light" panose="020B0403020202020204" pitchFamily="34" charset="0"/>
                  </a:rPr>
                  <a:t>Mean Training </a:t>
                </a:r>
              </a:p>
              <a:p>
                <a:r>
                  <a:rPr lang="en-US" sz="1100" dirty="0">
                    <a:latin typeface="Helvetica Light" panose="020B0403020202020204" pitchFamily="34" charset="0"/>
                  </a:rPr>
                  <a:t>Waveform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D7A4594-4F1E-954E-98B6-2D080EBA437A}"/>
                  </a:ext>
                </a:extLst>
              </p:cNvPr>
              <p:cNvSpPr txBox="1"/>
              <p:nvPr/>
            </p:nvSpPr>
            <p:spPr>
              <a:xfrm>
                <a:off x="4448175" y="5447698"/>
                <a:ext cx="13452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Helvetica Light" panose="020B0403020202020204" pitchFamily="34" charset="0"/>
                  </a:rPr>
                  <a:t>Mean Submission </a:t>
                </a:r>
              </a:p>
              <a:p>
                <a:r>
                  <a:rPr lang="en-US" sz="1100" dirty="0">
                    <a:latin typeface="Helvetica Light" panose="020B0403020202020204" pitchFamily="34" charset="0"/>
                  </a:rPr>
                  <a:t>Waveform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481A380-E069-494C-82DF-AFD774BE6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9498" y="4557367"/>
                <a:ext cx="408677" cy="0"/>
              </a:xfrm>
              <a:prstGeom prst="line">
                <a:avLst/>
              </a:prstGeom>
              <a:ln w="152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FB04F6-4041-4647-BDB3-C3C071CE5935}"/>
                  </a:ext>
                </a:extLst>
              </p:cNvPr>
              <p:cNvSpPr txBox="1"/>
              <p:nvPr/>
            </p:nvSpPr>
            <p:spPr>
              <a:xfrm>
                <a:off x="4448175" y="4319898"/>
                <a:ext cx="20574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Helvetica Light" panose="020B0403020202020204" pitchFamily="34" charset="0"/>
                  </a:rPr>
                  <a:t>Classified Submission</a:t>
                </a:r>
              </a:p>
              <a:p>
                <a:r>
                  <a:rPr lang="en-US" sz="1100" dirty="0">
                    <a:latin typeface="Helvetica Light" panose="020B0403020202020204" pitchFamily="34" charset="0"/>
                  </a:rPr>
                  <a:t>Waveform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DA3DEE-05BB-714D-AB43-28ECBD35C664}"/>
                </a:ext>
              </a:extLst>
            </p:cNvPr>
            <p:cNvSpPr txBox="1"/>
            <p:nvPr/>
          </p:nvSpPr>
          <p:spPr>
            <a:xfrm>
              <a:off x="1376292" y="216022"/>
              <a:ext cx="42295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Light" panose="020B0403020202020204" pitchFamily="34" charset="0"/>
                </a:rPr>
                <a:t>Classified Submission Waveforms With Level 4 Wavelet Denoising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068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153</Words>
  <Application>Microsoft Macintosh PowerPoint</Application>
  <PresentationFormat>Widescreen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</vt:lpstr>
      <vt:lpstr>Helvetica Light</vt:lpstr>
      <vt:lpstr>Segoe UI 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Boeckh</dc:creator>
  <cp:lastModifiedBy>Andrew Boeckh</cp:lastModifiedBy>
  <cp:revision>10</cp:revision>
  <dcterms:created xsi:type="dcterms:W3CDTF">2021-12-01T07:55:46Z</dcterms:created>
  <dcterms:modified xsi:type="dcterms:W3CDTF">2021-12-15T19:32:40Z</dcterms:modified>
</cp:coreProperties>
</file>