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117" d="100"/>
          <a:sy n="117" d="100"/>
        </p:scale>
        <p:origin x="18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7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3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0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3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DF91-BDEE-3F4E-B32F-F0912771571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F436-AFF9-6249-8F4D-648165E8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EEE77CB-28AE-0842-BDB8-16BB2F291C97}"/>
              </a:ext>
            </a:extLst>
          </p:cNvPr>
          <p:cNvSpPr/>
          <p:nvPr/>
        </p:nvSpPr>
        <p:spPr>
          <a:xfrm>
            <a:off x="1295401" y="968828"/>
            <a:ext cx="1785256" cy="2830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Series Data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91B260-4783-FC40-B0E4-0F9233EBC83E}"/>
              </a:ext>
            </a:extLst>
          </p:cNvPr>
          <p:cNvSpPr/>
          <p:nvPr/>
        </p:nvSpPr>
        <p:spPr>
          <a:xfrm>
            <a:off x="1681844" y="1456983"/>
            <a:ext cx="1012370" cy="2830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479EC7-EEBB-D944-A162-9417B9046DAC}"/>
              </a:ext>
            </a:extLst>
          </p:cNvPr>
          <p:cNvSpPr/>
          <p:nvPr/>
        </p:nvSpPr>
        <p:spPr>
          <a:xfrm>
            <a:off x="1295401" y="1948534"/>
            <a:ext cx="1785256" cy="2830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Spike Detection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C9788E-86A6-1C4C-8A0A-BD96B5ABCAE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88029" y="1251856"/>
            <a:ext cx="0" cy="205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9295C3-0500-F541-A0F5-0512301BD4A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188029" y="1740011"/>
            <a:ext cx="0" cy="208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781B3FB-1F90-7F49-9010-9498AB2A3A3C}"/>
              </a:ext>
            </a:extLst>
          </p:cNvPr>
          <p:cNvSpPr/>
          <p:nvPr/>
        </p:nvSpPr>
        <p:spPr>
          <a:xfrm>
            <a:off x="1650167" y="3408024"/>
            <a:ext cx="1075725" cy="2600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57B31D-5C47-B74F-B337-AD01CCBE3EB4}"/>
              </a:ext>
            </a:extLst>
          </p:cNvPr>
          <p:cNvGrpSpPr/>
          <p:nvPr/>
        </p:nvGrpSpPr>
        <p:grpSpPr>
          <a:xfrm>
            <a:off x="686213" y="2489316"/>
            <a:ext cx="1130463" cy="1293626"/>
            <a:chOff x="1177309" y="2401861"/>
            <a:chExt cx="1130463" cy="12936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F032FC-1E98-0846-B78A-A84653687CCC}"/>
                </a:ext>
              </a:extLst>
            </p:cNvPr>
            <p:cNvSpPr/>
            <p:nvPr/>
          </p:nvSpPr>
          <p:spPr>
            <a:xfrm>
              <a:off x="1763486" y="2536371"/>
              <a:ext cx="544286" cy="500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F9D657-1D23-2C49-B9F9-B075722A5B02}"/>
                </a:ext>
              </a:extLst>
            </p:cNvPr>
            <p:cNvSpPr/>
            <p:nvPr/>
          </p:nvSpPr>
          <p:spPr>
            <a:xfrm>
              <a:off x="1676400" y="2634341"/>
              <a:ext cx="544286" cy="500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37369B-2B98-5640-A1C7-494A0793AC6F}"/>
                </a:ext>
              </a:extLst>
            </p:cNvPr>
            <p:cNvSpPr/>
            <p:nvPr/>
          </p:nvSpPr>
          <p:spPr>
            <a:xfrm>
              <a:off x="1567542" y="2732311"/>
              <a:ext cx="544286" cy="500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A7F346-A70A-1549-88A6-34E248C957AF}"/>
                </a:ext>
              </a:extLst>
            </p:cNvPr>
            <p:cNvSpPr txBox="1"/>
            <p:nvPr/>
          </p:nvSpPr>
          <p:spPr>
            <a:xfrm>
              <a:off x="1646035" y="3233053"/>
              <a:ext cx="319264" cy="46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A1F8D6D-7C86-9E4D-AA2C-BB268AABF3C2}"/>
                </a:ext>
              </a:extLst>
            </p:cNvPr>
            <p:cNvCxnSpPr>
              <a:cxnSpLocks/>
            </p:cNvCxnSpPr>
            <p:nvPr/>
          </p:nvCxnSpPr>
          <p:spPr>
            <a:xfrm>
              <a:off x="1567542" y="3309248"/>
              <a:ext cx="4762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A3FDC0-990E-054F-AF75-E7F5941C6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943" y="2438402"/>
              <a:ext cx="337457" cy="348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8747DC-ADFD-FA4B-8D9B-FAF72BBE27CC}"/>
                </a:ext>
              </a:extLst>
            </p:cNvPr>
            <p:cNvSpPr txBox="1"/>
            <p:nvPr/>
          </p:nvSpPr>
          <p:spPr>
            <a:xfrm>
              <a:off x="1177309" y="2401861"/>
              <a:ext cx="384387" cy="46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44C72-08B5-8D48-AC09-52117FC4C2EB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2188029" y="2231563"/>
            <a:ext cx="0" cy="117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6B1529-6A6C-3844-8C16-2B58E5D7C15E}"/>
              </a:ext>
            </a:extLst>
          </p:cNvPr>
          <p:cNvSpPr txBox="1"/>
          <p:nvPr/>
        </p:nvSpPr>
        <p:spPr>
          <a:xfrm>
            <a:off x="1299298" y="2231562"/>
            <a:ext cx="639919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</a:t>
            </a:r>
            <a:r>
              <a:rPr lang="en-US" baseline="-25000" dirty="0"/>
              <a:t>m</a:t>
            </a:r>
            <a:r>
              <a:rPr lang="en-US" dirty="0"/>
              <a:t>]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84AB23-20B7-AB46-9398-773616392306}"/>
              </a:ext>
            </a:extLst>
          </p:cNvPr>
          <p:cNvGrpSpPr/>
          <p:nvPr/>
        </p:nvGrpSpPr>
        <p:grpSpPr>
          <a:xfrm>
            <a:off x="701828" y="3704188"/>
            <a:ext cx="1383087" cy="1554020"/>
            <a:chOff x="418281" y="3664166"/>
            <a:chExt cx="1383087" cy="155402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2F8A7A7-5BA5-B84E-8762-FEA57A0174F2}"/>
                </a:ext>
              </a:extLst>
            </p:cNvPr>
            <p:cNvGrpSpPr/>
            <p:nvPr/>
          </p:nvGrpSpPr>
          <p:grpSpPr>
            <a:xfrm>
              <a:off x="418281" y="3913286"/>
              <a:ext cx="1130463" cy="1304900"/>
              <a:chOff x="1177309" y="2401861"/>
              <a:chExt cx="1130463" cy="13049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DF2F4FC-29E6-4E49-81E9-88181BC926A8}"/>
                  </a:ext>
                </a:extLst>
              </p:cNvPr>
              <p:cNvSpPr/>
              <p:nvPr/>
            </p:nvSpPr>
            <p:spPr>
              <a:xfrm>
                <a:off x="1763486" y="2536371"/>
                <a:ext cx="544286" cy="5007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E76738-EA1E-4F44-B5D0-9807F3ABE69A}"/>
                  </a:ext>
                </a:extLst>
              </p:cNvPr>
              <p:cNvSpPr/>
              <p:nvPr/>
            </p:nvSpPr>
            <p:spPr>
              <a:xfrm>
                <a:off x="1676400" y="2634341"/>
                <a:ext cx="544286" cy="5007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1B5014-4A6A-3C4B-A511-D9261D200CFC}"/>
                  </a:ext>
                </a:extLst>
              </p:cNvPr>
              <p:cNvSpPr/>
              <p:nvPr/>
            </p:nvSpPr>
            <p:spPr>
              <a:xfrm>
                <a:off x="1567542" y="2732311"/>
                <a:ext cx="544286" cy="5007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A1E19D9-6877-224C-A6F3-2D656F447032}"/>
                  </a:ext>
                </a:extLst>
              </p:cNvPr>
              <p:cNvSpPr txBox="1"/>
              <p:nvPr/>
            </p:nvSpPr>
            <p:spPr>
              <a:xfrm>
                <a:off x="1637997" y="3244327"/>
                <a:ext cx="319264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65F73AB-006A-6049-BBC4-755323613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7542" y="3309248"/>
                <a:ext cx="4762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25D2A38-1171-D74E-92A5-1EE4F5373F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8943" y="2438402"/>
                <a:ext cx="337457" cy="3483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F8E20F-BC46-E74F-A182-E26721C88CF8}"/>
                  </a:ext>
                </a:extLst>
              </p:cNvPr>
              <p:cNvSpPr txBox="1"/>
              <p:nvPr/>
            </p:nvSpPr>
            <p:spPr>
              <a:xfrm>
                <a:off x="1177309" y="2401861"/>
                <a:ext cx="384387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13AE06-67D9-6144-8EC3-5860ED0D75AF}"/>
                </a:ext>
              </a:extLst>
            </p:cNvPr>
            <p:cNvSpPr txBox="1"/>
            <p:nvPr/>
          </p:nvSpPr>
          <p:spPr>
            <a:xfrm>
              <a:off x="905148" y="3664166"/>
              <a:ext cx="896220" cy="83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[t</a:t>
              </a:r>
              <a:r>
                <a:rPr lang="en-US" baseline="-25000" dirty="0"/>
                <a:t>m</a:t>
              </a:r>
              <a:r>
                <a:rPr lang="en-US" dirty="0"/>
                <a:t>,k</a:t>
              </a:r>
              <a:r>
                <a:rPr lang="en-US" baseline="-25000" dirty="0"/>
                <a:t>m</a:t>
              </a:r>
              <a:r>
                <a:rPr lang="en-US" dirty="0"/>
                <a:t>]</a:t>
              </a:r>
            </a:p>
          </p:txBody>
        </p: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20C1374-6BE4-744F-9E57-3B1A17401AF0}"/>
              </a:ext>
            </a:extLst>
          </p:cNvPr>
          <p:cNvSpPr/>
          <p:nvPr/>
        </p:nvSpPr>
        <p:spPr>
          <a:xfrm>
            <a:off x="2978016" y="3802208"/>
            <a:ext cx="996036" cy="302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064C51-B164-CF41-A7A6-A926C8BB9C84}"/>
              </a:ext>
            </a:extLst>
          </p:cNvPr>
          <p:cNvCxnSpPr>
            <a:cxnSpLocks/>
            <a:stCxn id="20" idx="2"/>
            <a:endCxn id="55" idx="1"/>
          </p:cNvCxnSpPr>
          <p:nvPr/>
        </p:nvCxnSpPr>
        <p:spPr>
          <a:xfrm rot="16200000" flipH="1">
            <a:off x="2440410" y="3415703"/>
            <a:ext cx="285224" cy="789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B7AF7AB-12DE-DA41-9B2D-3F26CDD4838A}"/>
              </a:ext>
            </a:extLst>
          </p:cNvPr>
          <p:cNvSpPr/>
          <p:nvPr/>
        </p:nvSpPr>
        <p:spPr>
          <a:xfrm>
            <a:off x="1669451" y="5132831"/>
            <a:ext cx="1037155" cy="3274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4F5360-A489-5C4B-8AB4-7B1D45B07829}"/>
              </a:ext>
            </a:extLst>
          </p:cNvPr>
          <p:cNvCxnSpPr>
            <a:cxnSpLocks/>
            <a:stCxn id="20" idx="2"/>
            <a:endCxn id="64" idx="0"/>
          </p:cNvCxnSpPr>
          <p:nvPr/>
        </p:nvCxnSpPr>
        <p:spPr>
          <a:xfrm flipH="1">
            <a:off x="2188029" y="3668084"/>
            <a:ext cx="1" cy="146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C9F9D8-5EE3-3143-8D01-620AA75128DE}"/>
              </a:ext>
            </a:extLst>
          </p:cNvPr>
          <p:cNvCxnSpPr>
            <a:cxnSpLocks/>
          </p:cNvCxnSpPr>
          <p:nvPr/>
        </p:nvCxnSpPr>
        <p:spPr>
          <a:xfrm>
            <a:off x="1868644" y="4844591"/>
            <a:ext cx="63876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6A89B13-25F5-184A-A10A-6A5A2E157962}"/>
              </a:ext>
            </a:extLst>
          </p:cNvPr>
          <p:cNvSpPr txBox="1"/>
          <p:nvPr/>
        </p:nvSpPr>
        <p:spPr>
          <a:xfrm>
            <a:off x="2676330" y="1382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70079D-0A4A-C84B-AA99-2E2C9414A296}"/>
              </a:ext>
            </a:extLst>
          </p:cNvPr>
          <p:cNvSpPr txBox="1"/>
          <p:nvPr/>
        </p:nvSpPr>
        <p:spPr>
          <a:xfrm>
            <a:off x="3074441" y="1905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2F4F77-45BD-5746-87F6-C5969D76BCF0}"/>
              </a:ext>
            </a:extLst>
          </p:cNvPr>
          <p:cNvSpPr txBox="1"/>
          <p:nvPr/>
        </p:nvSpPr>
        <p:spPr>
          <a:xfrm>
            <a:off x="2383973" y="307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82CF7F-CF26-A249-A046-C34F4F4D210D}"/>
              </a:ext>
            </a:extLst>
          </p:cNvPr>
          <p:cNvSpPr txBox="1"/>
          <p:nvPr/>
        </p:nvSpPr>
        <p:spPr>
          <a:xfrm>
            <a:off x="2500986" y="4763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32D108CA-09B5-454F-AA8D-A7F0B62A1023}"/>
              </a:ext>
            </a:extLst>
          </p:cNvPr>
          <p:cNvSpPr/>
          <p:nvPr/>
        </p:nvSpPr>
        <p:spPr>
          <a:xfrm>
            <a:off x="684363" y="5145445"/>
            <a:ext cx="637785" cy="3021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37D8C63-D111-6543-8232-177C9B054AE5}"/>
              </a:ext>
            </a:extLst>
          </p:cNvPr>
          <p:cNvCxnSpPr>
            <a:cxnSpLocks/>
            <a:stCxn id="97" idx="3"/>
            <a:endCxn id="64" idx="1"/>
          </p:cNvCxnSpPr>
          <p:nvPr/>
        </p:nvCxnSpPr>
        <p:spPr>
          <a:xfrm>
            <a:off x="1322148" y="5296545"/>
            <a:ext cx="3473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EB34061-8631-6F4A-8C32-F1BEB0AA2C32}"/>
              </a:ext>
            </a:extLst>
          </p:cNvPr>
          <p:cNvSpPr/>
          <p:nvPr/>
        </p:nvSpPr>
        <p:spPr>
          <a:xfrm>
            <a:off x="2978016" y="5145445"/>
            <a:ext cx="1441585" cy="302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84EA7B-FE14-C648-9DA5-5037E5D5F6F8}"/>
              </a:ext>
            </a:extLst>
          </p:cNvPr>
          <p:cNvCxnSpPr>
            <a:cxnSpLocks/>
            <a:stCxn id="64" idx="3"/>
            <a:endCxn id="102" idx="1"/>
          </p:cNvCxnSpPr>
          <p:nvPr/>
        </p:nvCxnSpPr>
        <p:spPr>
          <a:xfrm>
            <a:off x="2706605" y="5296545"/>
            <a:ext cx="2714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F92084B-B290-7943-8242-411C34EF58FC}"/>
              </a:ext>
            </a:extLst>
          </p:cNvPr>
          <p:cNvSpPr txBox="1"/>
          <p:nvPr/>
        </p:nvSpPr>
        <p:spPr>
          <a:xfrm>
            <a:off x="532344" y="329185"/>
            <a:ext cx="370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Spike Sorting Pipeline</a:t>
            </a:r>
          </a:p>
        </p:txBody>
      </p:sp>
    </p:spTree>
    <p:extLst>
      <p:ext uri="{BB962C8B-B14F-4D97-AF65-F5344CB8AC3E}">
        <p14:creationId xmlns:p14="http://schemas.microsoft.com/office/powerpoint/2010/main" val="25009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30</Words>
  <Application>Microsoft Macintosh PowerPoint</Application>
  <PresentationFormat>A3 Paper (297x420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Boeckh</dc:creator>
  <cp:lastModifiedBy>Andrew Boeckh</cp:lastModifiedBy>
  <cp:revision>1</cp:revision>
  <dcterms:created xsi:type="dcterms:W3CDTF">2021-12-02T13:48:27Z</dcterms:created>
  <dcterms:modified xsi:type="dcterms:W3CDTF">2021-12-03T08:34:17Z</dcterms:modified>
</cp:coreProperties>
</file>