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 the PVTA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Challenges, </a:t>
            </a:r>
            <a:r>
              <a:rPr lang="en-US" dirty="0" err="1" smtClean="0"/>
              <a:t>Heatmaps</a:t>
            </a:r>
            <a:r>
              <a:rPr lang="en-US" dirty="0" smtClean="0"/>
              <a:t>, and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6153169" cy="309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25" y="0"/>
            <a:ext cx="6233375" cy="3138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8863"/>
            <a:ext cx="6203176" cy="3123127"/>
          </a:xfrm>
          <a:prstGeom prst="rect">
            <a:avLst/>
          </a:prstGeom>
        </p:spPr>
      </p:pic>
      <p:sp>
        <p:nvSpPr>
          <p:cNvPr id="9" name="AutoShape 4" descr="https://asterius.hampshire.edu/graphics/plot.png?width=864&amp;height=435&amp;randomizer=-20632143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26" y="3671307"/>
            <a:ext cx="6075274" cy="31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1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5026" cy="3219718"/>
          </a:xfrm>
          <a:prstGeom prst="rect">
            <a:avLst/>
          </a:prstGeom>
        </p:spPr>
      </p:pic>
      <p:sp>
        <p:nvSpPr>
          <p:cNvPr id="3" name="AutoShape 2" descr="https://asterius.hampshire.edu/graphics/plot.png?width=864&amp;height=435&amp;randomizer=-5347466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38" y="-1"/>
            <a:ext cx="5997262" cy="321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1097"/>
            <a:ext cx="6290124" cy="3166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432" y="3691096"/>
            <a:ext cx="6203568" cy="31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4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190384" cy="3116686"/>
          </a:xfrm>
          <a:prstGeom prst="rect">
            <a:avLst/>
          </a:prstGeom>
        </p:spPr>
      </p:pic>
      <p:sp>
        <p:nvSpPr>
          <p:cNvPr id="3" name="AutoShape 2" descr="https://asterius.hampshire.edu/graphics/plot.png?width=864&amp;height=435&amp;randomizer=20707683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682" y="1"/>
            <a:ext cx="6385317" cy="3214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619174"/>
            <a:ext cx="6330046" cy="318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385" y="3619174"/>
            <a:ext cx="6049968" cy="323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5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Hack the PVTA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PVTA</dc:title>
  <dc:creator>Brooke Fitzgerald</dc:creator>
  <cp:lastModifiedBy>Brooke Fitzgerald</cp:lastModifiedBy>
  <cp:revision>2</cp:revision>
  <dcterms:created xsi:type="dcterms:W3CDTF">2016-02-07T17:52:28Z</dcterms:created>
  <dcterms:modified xsi:type="dcterms:W3CDTF">2016-02-07T18:03:25Z</dcterms:modified>
</cp:coreProperties>
</file>