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Screenshots of a thing I half made.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Eddie </a:t>
            </a:r>
            <a:r>
              <a:rPr lang="en-US" dirty="0" err="1" smtClean="0"/>
              <a:t>Pantrige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5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333266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243307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328746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407174"/>
            <a:ext cx="7950199" cy="60413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9741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Screenshots of a thing I half made.</vt:lpstr>
      <vt:lpstr>GoogleMaps</vt:lpstr>
      <vt:lpstr>Data Wrangling</vt:lpstr>
      <vt:lpstr>Much Better</vt:lpstr>
      <vt:lpstr>App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of a thing I half made.</dc:title>
  <dc:creator>Eddie P.</dc:creator>
  <cp:lastModifiedBy>Eddie P.</cp:lastModifiedBy>
  <cp:revision>1</cp:revision>
  <dcterms:created xsi:type="dcterms:W3CDTF">2016-02-07T17:48:21Z</dcterms:created>
  <dcterms:modified xsi:type="dcterms:W3CDTF">2016-02-07T17:51:50Z</dcterms:modified>
</cp:coreProperties>
</file>