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78575" y="392150"/>
            <a:ext cx="89966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Curmudgeon-y Grad Student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Steele Valenzuela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sorry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overload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likes crowded busses? Not me.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competition is to better PVTA and their service to UMass.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 project is to serve myself [insert evil laugh].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65500" y="256375"/>
            <a:ext cx="8721299" cy="82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some plots (1 of 2)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2" y="1195387"/>
            <a:ext cx="49434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256375"/>
            <a:ext cx="8721299" cy="82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look at some plots (2 of 2)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2" y="1195387"/>
            <a:ext cx="49434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100%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of students like a relaxing bus ride.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Here are some recommendations.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