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6c3be47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6c3be47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6c3be47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6c3be47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c3be47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6c3be47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6c3be47d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6c3be47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c3be47d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c3be47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aw.githubusercontent.com/OpenSourceBrain/PurkinjeCell/master/neuroConstruct/generatedNeuroML2/purk2.cell.n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pensourcebrain.org/projects/blue-brain-project-showcase" TargetMode="External"/><Relationship Id="rId4" Type="http://schemas.openxmlformats.org/officeDocument/2006/relationships/hyperlink" Target="https://github.com/OpenSourceBrain/BlueBrainProjectShowcase/tree/master/NM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Hippocampus MOOC e-models to NML2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Reversal potential of leak (e_pas)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distribute_distance(CellRef.apical, "e_pas", "(-66.397663149277605-5*%.17g/150)”) with %.17g being distance to soma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According to Padraig Gleeson: not supported at the moment, “that could be supported, but would need a bit of work to update the jnml code and possibly the spec”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Flatten the morphologies into the NML2 files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https://raw.githubusercontent.com/OpenSourceBrain/PurkinjeCell/master/neuroConstruct/generatedNeuroML2/purk2.cell.nml</a:t>
            </a:r>
            <a:r>
              <a:rPr lang="en-GB"/>
              <a:t>). This will mean we’ll need one nml file per morphology though.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Padraig Gleeson / Arbor implement the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Arbor support for NeuroML2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far does Arbor support the full NeuroML2 spec at the moment?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we propose to check if Arbor could simulate: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https://www.opensourcebrain.org/projects/blue-brain-project-showcase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(NMC portal neurons)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Also on github: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https://github.com/OpenSourceBrain/BlueBrainProjectShowcase/tree/master/NMC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axon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Procedural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axonal sections, without branching, impossible to represent by SWC afaik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Preprocessing of morphs: problem, we might need a hack to even allow 2 separate morph sets (one for e.g. visualization, one for simulation). We do have a alternate_morphologies field in the local BBP sonata spec atm.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Arbor implements something similar to replace_axon (AIBS BMTK solution)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Disappears if we put the morphologies in the nml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nseg (#compartments/section)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procedural code to set the number of compartments /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Axon also has separate code in replace_axon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Ignore?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Arbor implements something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</a:t>
            </a:r>
            <a:r>
              <a:rPr lang="en-GB"/>
              <a:t>isappears if we put the morphologies in the nml files (assuming 1 nml segment == 1 arbor compartment)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SWC reading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experience with morphio / </a:t>
            </a:r>
            <a:r>
              <a:rPr lang="en-GB"/>
              <a:t>neuroM, there are quite some details that matter when reading SWC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E.g. is the diameter of a branch point, the diameter of the parent or of the child? Could have some significant effects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Ignore?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Arbor makes sure reading is in sync with MorphIO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Arbor uses MorphIO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Disappears if we put the morphologies in the nml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