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2" r:id="rId11"/>
  </p:sldIdLst>
  <p:sldSz cx="12192000" cy="6858000"/>
  <p:notesSz cx="6858000" cy="9144000"/>
  <p:embeddedFontLst>
    <p:embeddedFont>
      <p:font typeface="HY견고딕" panose="02030600000101010101" pitchFamily="18" charset="-127"/>
      <p:regular r:id="rId12"/>
    </p:embeddedFont>
    <p:embeddedFont>
      <p:font typeface="HY엽서M" panose="0203060000010101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../&#44053;&#49324;&#45784;%20&#52524;&#50689;/2&#54924;&#44592;(&#50500;&#51060;&#49828;&#53356;&#47548;&#51217;&#44592;)/&#50500;&#51060;&#49828;&#53356;&#47548;&#51217;&#44592;%20&#44592;&#48376;&#54805;.mp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&#44053;&#49324;&#45784;%20&#52524;&#50689;/2&#54924;&#44592;(&#50500;&#51060;&#49828;&#53356;&#47548;&#51217;&#44592;)/&#45208;&#47924;&#44592;&#46181;&#51217;&#44592;.mp4" TargetMode="External"/><Relationship Id="rId2" Type="http://schemas.openxmlformats.org/officeDocument/2006/relationships/hyperlink" Target="../&#44053;&#49324;&#45784;%20&#52524;&#50689;/2&#54924;&#44592;(&#50500;&#51060;&#49828;&#53356;&#47548;&#51217;&#44592;)/&#45208;&#47924;&#51217;&#44592;.mp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44053;&#49324;&#45784;%20&#52524;&#50689;/2&#54924;&#44592;(&#50500;&#51060;&#49828;&#53356;&#47548;&#51217;&#44592;)/&#48727;&#48169;&#50872;%20&#50620;&#44404;.mp4" TargetMode="External"/><Relationship Id="rId2" Type="http://schemas.openxmlformats.org/officeDocument/2006/relationships/hyperlink" Target="../&#44053;&#49324;&#45784;%20&#52524;&#50689;/2&#54924;&#44592;(&#50500;&#51060;&#49828;&#53356;&#47548;&#51217;&#44592;)/&#48727;&#48169;&#50872;%20&#47784;&#51088;.mp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../&#44053;&#49324;&#45784;%20&#52524;&#50689;/2&#54924;&#44592;(&#50500;&#51060;&#49828;&#53356;&#47548;&#51217;&#44592;)/&#44396;&#47492;.mp4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&#44053;&#49324;&#45784;%20&#52524;&#50689;/2&#54924;&#44592;(&#50500;&#51060;&#49828;&#53356;&#47548;&#51217;&#44592;)/&#50773;&#44288;%20&#45128;.mp4" TargetMode="External"/><Relationship Id="rId2" Type="http://schemas.openxmlformats.org/officeDocument/2006/relationships/hyperlink" Target="../&#44053;&#49324;&#45784;%20&#52524;&#50689;/2&#54924;&#44592;(&#50500;&#51060;&#49828;&#53356;&#47548;&#51217;&#44592;)/&#50773;&#44288;.mp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185668" y="2459504"/>
            <a:ext cx="6005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sz="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종이접기 자격증반</a:t>
            </a:r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algn="ctr"/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회기</a:t>
            </a:r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아이스크림 접기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458364" y="2008314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858027" y="2024446"/>
            <a:ext cx="104759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오늘 수업이 만족스러웠나요</a:t>
            </a:r>
            <a:r>
              <a:rPr lang="en-US" altLang="ko-KR" sz="60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algn="ctr"/>
            <a:r>
              <a:rPr lang="ko-KR" altLang="en-US" sz="6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다음 시간에 또 만나요</a:t>
            </a:r>
            <a:r>
              <a:rPr lang="en-US" altLang="ko-KR" sz="6000" dirty="0">
                <a:latin typeface="HY견고딕" panose="02030600000101010101" pitchFamily="18" charset="-127"/>
                <a:ea typeface="HY견고딕" panose="02030600000101010101" pitchFamily="18" charset="-127"/>
              </a:rPr>
              <a:t>^^</a:t>
            </a:r>
          </a:p>
          <a:p>
            <a:pPr algn="ctr"/>
            <a:r>
              <a:rPr lang="ko-KR" altLang="en-US" sz="6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♥</a:t>
            </a:r>
            <a:r>
              <a:rPr lang="en-US" altLang="ko-KR" sz="6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 </a:t>
            </a:r>
            <a:r>
              <a:rPr lang="ko-KR" altLang="en-US" sz="6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♥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4014863" y="381021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634345" y="1738894"/>
            <a:ext cx="2635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아이스크림 접기 기본형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9027F-0634-4DFA-AB6B-D7076E7E4D1F}"/>
              </a:ext>
            </a:extLst>
          </p:cNvPr>
          <p:cNvSpPr txBox="1"/>
          <p:nvPr/>
        </p:nvSpPr>
        <p:spPr>
          <a:xfrm>
            <a:off x="4646471" y="2973656"/>
            <a:ext cx="2628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빗방울 접기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819EF-DC24-49F0-B503-CFF7D20BB5A6}"/>
              </a:ext>
            </a:extLst>
          </p:cNvPr>
          <p:cNvSpPr txBox="1"/>
          <p:nvPr/>
        </p:nvSpPr>
        <p:spPr>
          <a:xfrm>
            <a:off x="4641274" y="2328741"/>
            <a:ext cx="2628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나무 접기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90049A-7324-4BA9-8BDC-D1676442FACA}"/>
              </a:ext>
            </a:extLst>
          </p:cNvPr>
          <p:cNvSpPr txBox="1"/>
          <p:nvPr/>
        </p:nvSpPr>
        <p:spPr>
          <a:xfrm>
            <a:off x="4698425" y="3698211"/>
            <a:ext cx="2628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구름 접기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2C44F-CE75-495E-9BA8-A63CE0088325}"/>
              </a:ext>
            </a:extLst>
          </p:cNvPr>
          <p:cNvSpPr txBox="1"/>
          <p:nvPr/>
        </p:nvSpPr>
        <p:spPr>
          <a:xfrm>
            <a:off x="4698425" y="4351006"/>
            <a:ext cx="2628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왕관 접기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83FD27-9B53-4250-85F6-E205606F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66800" y="541888"/>
            <a:ext cx="1852841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8483536">
            <a:extLst>
              <a:ext uri="{FF2B5EF4-FFF2-40B4-BE49-F238E27FC236}">
                <a16:creationId xmlns:a16="http://schemas.microsoft.com/office/drawing/2014/main" id="{D4897BFA-24F2-4158-B281-7B5BACB7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55"/>
          <a:stretch>
            <a:fillRect/>
          </a:stretch>
        </p:blipFill>
        <p:spPr bwMode="auto">
          <a:xfrm rot="5400000">
            <a:off x="524286" y="889142"/>
            <a:ext cx="2042250" cy="226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D26AF32C-A609-4D6E-9246-7BDDC2CD1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883" y="318971"/>
            <a:ext cx="2321748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68486920">
            <a:extLst>
              <a:ext uri="{FF2B5EF4-FFF2-40B4-BE49-F238E27FC236}">
                <a16:creationId xmlns:a16="http://schemas.microsoft.com/office/drawing/2014/main" id="{CA7B1FE5-DBE4-4F2C-B65D-EE6D5ED0D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38" y="3816662"/>
            <a:ext cx="2262146" cy="208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46DA0E87-42C0-4B16-ADC6-EFF541C52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482" y="721432"/>
            <a:ext cx="1958444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68486344">
            <a:extLst>
              <a:ext uri="{FF2B5EF4-FFF2-40B4-BE49-F238E27FC236}">
                <a16:creationId xmlns:a16="http://schemas.microsoft.com/office/drawing/2014/main" id="{CE6D5BE0-293C-4E96-8ABA-C5DEC257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6" b="27028"/>
          <a:stretch>
            <a:fillRect/>
          </a:stretch>
        </p:blipFill>
        <p:spPr bwMode="auto">
          <a:xfrm rot="5400000">
            <a:off x="9603447" y="841418"/>
            <a:ext cx="2121487" cy="227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40A9F636-7B4B-451C-911D-7EC833D32F5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074727" y="27358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368487352">
            <a:extLst>
              <a:ext uri="{FF2B5EF4-FFF2-40B4-BE49-F238E27FC236}">
                <a16:creationId xmlns:a16="http://schemas.microsoft.com/office/drawing/2014/main" id="{019D9B5A-C2A0-4C64-BEC9-D44321A99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8" r="22662" b="24310"/>
          <a:stretch>
            <a:fillRect/>
          </a:stretch>
        </p:blipFill>
        <p:spPr bwMode="auto">
          <a:xfrm rot="5400000">
            <a:off x="8522659" y="3519809"/>
            <a:ext cx="1919826" cy="227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0" y="0"/>
            <a:ext cx="3766657" cy="1188720"/>
            <a:chOff x="640080" y="-971550"/>
            <a:chExt cx="1660746" cy="945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759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u="sng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종이접기 자격증반</a:t>
              </a:r>
              <a:endParaRPr lang="en-US" altLang="ko-KR" sz="28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en-US" altLang="ko-KR" sz="2800" u="sng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r>
                <a:rPr lang="ko-KR" altLang="en-US" sz="2800" u="sng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회기</a:t>
              </a:r>
              <a:r>
                <a:rPr lang="en-US" altLang="ko-KR" sz="2800" u="sng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r>
                <a:rPr lang="ko-KR" altLang="en-US" sz="2800" u="sng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아이스림접기</a:t>
              </a:r>
              <a:r>
                <a:rPr lang="ko-KR" altLang="en-US" sz="2800" u="sng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9458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A993B68-8A98-4893-8B22-CC9E6DDA3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94783"/>
              </p:ext>
            </p:extLst>
          </p:nvPr>
        </p:nvGraphicFramePr>
        <p:xfrm>
          <a:off x="897184" y="1439110"/>
          <a:ext cx="10397631" cy="4827956"/>
        </p:xfrm>
        <a:graphic>
          <a:graphicData uri="http://schemas.openxmlformats.org/drawingml/2006/table">
            <a:tbl>
              <a:tblPr/>
              <a:tblGrid>
                <a:gridCol w="1772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6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4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5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아이스크림접기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기본형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교육대상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센터아동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8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활동명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종이접기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어린이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급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자격증 취득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PPT,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5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소요시간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교육장소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센터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03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활동목표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아이스크림접기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기본형을 습득한다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아이스크림접기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기본형을 응용하여 나무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빗방울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왕관을 완성한다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5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활동자료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7.5cm x 7.5cm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단면색종이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15cm x 15cm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단면색종이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가위 등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2836717" y="1454373"/>
            <a:ext cx="5953991" cy="6549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3993471" y="1520254"/>
            <a:ext cx="353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아이스림접기</a:t>
            </a:r>
            <a:r>
              <a:rPr lang="ko-KR" altLang="en-US" sz="28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기본형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08116-79EA-4976-A147-81B3A7BD6B0D}"/>
              </a:ext>
            </a:extLst>
          </p:cNvPr>
          <p:cNvSpPr txBox="1"/>
          <p:nvPr/>
        </p:nvSpPr>
        <p:spPr>
          <a:xfrm>
            <a:off x="2755031" y="295225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hlinkClick r:id="rId2" action="ppaction://hlinkfile"/>
              </a:rPr>
              <a:t>①영상 관람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7562885" y="1776492"/>
            <a:ext cx="135081" cy="985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8168747" y="2126306"/>
            <a:ext cx="71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p.15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2755031" y="3666991"/>
            <a:ext cx="566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②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선생님의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설명을 듣는다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F98EE0-3F9F-441D-8A13-BB4EAFCF7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135" y="2191109"/>
            <a:ext cx="208947" cy="2089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0DCC9E-D86D-4CB0-9485-E8F4C1818234}"/>
              </a:ext>
            </a:extLst>
          </p:cNvPr>
          <p:cNvSpPr txBox="1"/>
          <p:nvPr/>
        </p:nvSpPr>
        <p:spPr>
          <a:xfrm>
            <a:off x="2755031" y="4393141"/>
            <a:ext cx="566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③ 아동들 스스로 접어 본다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 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2836717" y="1454373"/>
            <a:ext cx="6535883" cy="6549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3871170" y="1517699"/>
            <a:ext cx="429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아이스림접기</a:t>
            </a:r>
            <a:r>
              <a:rPr lang="ko-KR" altLang="en-US" sz="28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응용</a:t>
            </a:r>
            <a:r>
              <a:rPr lang="en-US" altLang="ko-KR" sz="28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8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나무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08116-79EA-4976-A147-81B3A7BD6B0D}"/>
              </a:ext>
            </a:extLst>
          </p:cNvPr>
          <p:cNvSpPr txBox="1"/>
          <p:nvPr/>
        </p:nvSpPr>
        <p:spPr>
          <a:xfrm>
            <a:off x="2776471" y="3005754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hlinkClick r:id="rId2" action="ppaction://hlinkfile"/>
              </a:rPr>
              <a:t>① 나무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8031044" y="1730035"/>
            <a:ext cx="135081" cy="985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8375072" y="2126306"/>
            <a:ext cx="1112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p.16~17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2776471" y="3648642"/>
            <a:ext cx="566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hlinkClick r:id="rId3" action="ppaction://hlinkfile"/>
              </a:rPr>
              <a:t>②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hlinkClick r:id="rId3" action="ppaction://hlinkfile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hlinkClick r:id="rId3" action="ppaction://hlinkfile"/>
              </a:rPr>
              <a:t>기둥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F98EE0-3F9F-441D-8A13-BB4EAFCF7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25" y="2178017"/>
            <a:ext cx="208947" cy="2089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0DCC9E-D86D-4CB0-9485-E8F4C1818234}"/>
              </a:ext>
            </a:extLst>
          </p:cNvPr>
          <p:cNvSpPr txBox="1"/>
          <p:nvPr/>
        </p:nvSpPr>
        <p:spPr>
          <a:xfrm>
            <a:off x="2776471" y="4189536"/>
            <a:ext cx="566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-&gt;</a:t>
            </a:r>
            <a:r>
              <a:rPr lang="en-US" altLang="ko-KR" sz="2400" b="1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p.17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쪽에 풀을 이용하여 붙인다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420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2836717" y="1454373"/>
            <a:ext cx="6535883" cy="6549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3636818" y="1517699"/>
            <a:ext cx="4531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아이스림접기</a:t>
            </a:r>
            <a:r>
              <a:rPr lang="ko-KR" altLang="en-US" sz="28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응용</a:t>
            </a:r>
            <a:r>
              <a:rPr lang="en-US" altLang="ko-KR" sz="28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8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빗방울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08116-79EA-4976-A147-81B3A7BD6B0D}"/>
              </a:ext>
            </a:extLst>
          </p:cNvPr>
          <p:cNvSpPr txBox="1"/>
          <p:nvPr/>
        </p:nvSpPr>
        <p:spPr>
          <a:xfrm>
            <a:off x="2628900" y="2906068"/>
            <a:ext cx="256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hlinkClick r:id="rId2" action="ppaction://hlinkfile"/>
              </a:rPr>
              <a:t>① 빗방울 모자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8270598" y="1737057"/>
            <a:ext cx="135081" cy="985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8645236" y="2126306"/>
            <a:ext cx="727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p.18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2628900" y="3505904"/>
            <a:ext cx="598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hlinkClick r:id="rId3" action="ppaction://hlinkfile"/>
              </a:rPr>
              <a:t>②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hlinkClick r:id="rId3" action="ppaction://hlinkfile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hlinkClick r:id="rId3" action="ppaction://hlinkfile"/>
              </a:rPr>
              <a:t>빗방울 얼굴 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F98EE0-3F9F-441D-8A13-BB4EAFCF7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289" y="2150232"/>
            <a:ext cx="208947" cy="2089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0DCC9E-D86D-4CB0-9485-E8F4C1818234}"/>
              </a:ext>
            </a:extLst>
          </p:cNvPr>
          <p:cNvSpPr txBox="1"/>
          <p:nvPr/>
        </p:nvSpPr>
        <p:spPr>
          <a:xfrm>
            <a:off x="2736399" y="4740842"/>
            <a:ext cx="566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-&gt;</a:t>
            </a:r>
            <a:r>
              <a:rPr lang="en-US" altLang="ko-KR" sz="2400" b="1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p.18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쪽에 풀을 이용하여 붙인다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3809A-0C8B-4F97-9BFF-CD48508245A9}"/>
              </a:ext>
            </a:extLst>
          </p:cNvPr>
          <p:cNvSpPr txBox="1"/>
          <p:nvPr/>
        </p:nvSpPr>
        <p:spPr>
          <a:xfrm>
            <a:off x="2628900" y="4161062"/>
            <a:ext cx="702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③ 빗방울 얼굴을 꾸며 나만의 빗방울을 완성한다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 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913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2836717" y="1454373"/>
            <a:ext cx="6535883" cy="6549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3636818" y="1517699"/>
            <a:ext cx="4531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아이스림접기</a:t>
            </a:r>
            <a:r>
              <a:rPr lang="ko-KR" altLang="en-US" sz="28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응용</a:t>
            </a:r>
            <a:r>
              <a:rPr lang="en-US" altLang="ko-KR" sz="28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8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구름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08116-79EA-4976-A147-81B3A7BD6B0D}"/>
              </a:ext>
            </a:extLst>
          </p:cNvPr>
          <p:cNvSpPr txBox="1"/>
          <p:nvPr/>
        </p:nvSpPr>
        <p:spPr>
          <a:xfrm>
            <a:off x="2836717" y="292785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hlinkClick r:id="rId2" action="ppaction://hlinkfile"/>
              </a:rPr>
              <a:t>① 구름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8270598" y="1737057"/>
            <a:ext cx="135081" cy="985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8645236" y="2126306"/>
            <a:ext cx="727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p.19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2836717" y="3568539"/>
            <a:ext cx="587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②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여러 번 접어 나만의 구름을 완성한다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F98EE0-3F9F-441D-8A13-BB4EAFCF7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289" y="2150232"/>
            <a:ext cx="208947" cy="2089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0DCC9E-D86D-4CB0-9485-E8F4C1818234}"/>
              </a:ext>
            </a:extLst>
          </p:cNvPr>
          <p:cNvSpPr txBox="1"/>
          <p:nvPr/>
        </p:nvSpPr>
        <p:spPr>
          <a:xfrm>
            <a:off x="2836717" y="4208026"/>
            <a:ext cx="566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-&gt;</a:t>
            </a:r>
            <a:r>
              <a:rPr lang="en-US" altLang="ko-KR" sz="2400" b="1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p.19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쪽에 풀을 이용하여 붙인다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139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2836717" y="1454373"/>
            <a:ext cx="6535883" cy="6549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3636818" y="1517699"/>
            <a:ext cx="4531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아이스림접기</a:t>
            </a:r>
            <a:r>
              <a:rPr lang="ko-KR" altLang="en-US" sz="28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응용</a:t>
            </a:r>
            <a:r>
              <a:rPr lang="en-US" altLang="ko-KR" sz="28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8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왕관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hlinkClick r:id="rId2" action="ppaction://hlinkfile"/>
            <a:extLst>
              <a:ext uri="{FF2B5EF4-FFF2-40B4-BE49-F238E27FC236}">
                <a16:creationId xmlns:a16="http://schemas.microsoft.com/office/drawing/2014/main" id="{08208116-79EA-4976-A147-81B3A7BD6B0D}"/>
              </a:ext>
            </a:extLst>
          </p:cNvPr>
          <p:cNvSpPr txBox="1"/>
          <p:nvPr/>
        </p:nvSpPr>
        <p:spPr>
          <a:xfrm>
            <a:off x="2597728" y="2883772"/>
            <a:ext cx="211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  <a:hlinkClick r:id="rId2" action="ppaction://hlinkfile"/>
              </a:rPr>
              <a:t>①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hlinkClick r:id="rId2" action="ppaction://hlinkfile"/>
              </a:rPr>
              <a:t>왕관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8270598" y="1737057"/>
            <a:ext cx="135081" cy="985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8338138" y="2126306"/>
            <a:ext cx="112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p.20~21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2597728" y="3554006"/>
            <a:ext cx="677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hlinkClick r:id="rId3" action="ppaction://hlinkfile"/>
              </a:rPr>
              <a:t>② 왕관 끈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F98EE0-3F9F-441D-8A13-BB4EAFCF7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91" y="2183092"/>
            <a:ext cx="208947" cy="2089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0DCC9E-D86D-4CB0-9485-E8F4C1818234}"/>
              </a:ext>
            </a:extLst>
          </p:cNvPr>
          <p:cNvSpPr txBox="1"/>
          <p:nvPr/>
        </p:nvSpPr>
        <p:spPr>
          <a:xfrm>
            <a:off x="2668858" y="5055238"/>
            <a:ext cx="566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-&gt;</a:t>
            </a:r>
            <a:r>
              <a:rPr lang="en-US" altLang="ko-KR" sz="2400" b="1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p.20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쪽에 풀을 이용하여 붙인다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8B055-01A2-4BC4-9684-C50F04335F00}"/>
              </a:ext>
            </a:extLst>
          </p:cNvPr>
          <p:cNvSpPr txBox="1"/>
          <p:nvPr/>
        </p:nvSpPr>
        <p:spPr>
          <a:xfrm>
            <a:off x="2597728" y="4224241"/>
            <a:ext cx="8052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③ 왕관과 왕관 끈을 여러 번 접어 이어 붙여 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나만의 왕관을 완성한다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451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0" y="0"/>
            <a:ext cx="3751118" cy="1188720"/>
            <a:chOff x="640080" y="-971550"/>
            <a:chExt cx="1660746" cy="945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759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u="sng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종이접기 자격증반</a:t>
              </a:r>
              <a:endParaRPr lang="en-US" altLang="ko-KR" sz="28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en-US" altLang="ko-KR" sz="2800" u="sng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r>
                <a:rPr lang="ko-KR" altLang="en-US" sz="2800" u="sng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회기</a:t>
              </a:r>
              <a:r>
                <a:rPr lang="en-US" altLang="ko-KR" sz="2800" u="sng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r>
                <a:rPr lang="ko-KR" altLang="en-US" sz="2800" u="sng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아이스림접기</a:t>
              </a:r>
              <a:endParaRPr lang="ko-KR" altLang="en-US" sz="28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9458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E7EB692-CCFD-469C-9F0B-D85AC9C8D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57645"/>
              </p:ext>
            </p:extLst>
          </p:nvPr>
        </p:nvGraphicFramePr>
        <p:xfrm>
          <a:off x="507460" y="1749206"/>
          <a:ext cx="11177080" cy="4619863"/>
        </p:xfrm>
        <a:graphic>
          <a:graphicData uri="http://schemas.openxmlformats.org/drawingml/2006/table">
            <a:tbl>
              <a:tblPr/>
              <a:tblGrid>
                <a:gridCol w="96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71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46423" marR="46423" marT="12834" marB="12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활동내용</a:t>
                      </a:r>
                    </a:p>
                  </a:txBody>
                  <a:tcPr marL="46423" marR="46423" marT="12834" marB="12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 및 강의시간</a:t>
                      </a:r>
                    </a:p>
                  </a:txBody>
                  <a:tcPr marL="46423" marR="46423" marT="12834" marB="12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53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sng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마무리</a:t>
                      </a:r>
                    </a:p>
                  </a:txBody>
                  <a:tcPr marL="46423" marR="46423" marT="12834" marB="12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작품 감상 시간</a:t>
                      </a:r>
                      <a:endParaRPr lang="en-US" altLang="ko-KR" sz="2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2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</a:t>
                      </a:r>
                      <a:r>
                        <a:rPr lang="ko-KR" altLang="en-US" sz="2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활동지</a:t>
                      </a: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2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2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</a:t>
                      </a: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뒷정리 </a:t>
                      </a:r>
                    </a:p>
                  </a:txBody>
                  <a:tcPr marL="46423" marR="46423" marT="12834" marB="12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marL="46423" marR="46423" marT="12834" marB="12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5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271</Words>
  <Application>Microsoft Office PowerPoint</Application>
  <PresentationFormat>와이드스크린</PresentationFormat>
  <Paragraphs>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HY엽서M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구 보라</cp:lastModifiedBy>
  <cp:revision>73</cp:revision>
  <dcterms:created xsi:type="dcterms:W3CDTF">2017-11-16T00:50:54Z</dcterms:created>
  <dcterms:modified xsi:type="dcterms:W3CDTF">2021-03-04T01:15:55Z</dcterms:modified>
</cp:coreProperties>
</file>