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14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14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39869" y="4459289"/>
            <a:ext cx="8080309" cy="2644015"/>
            <a:chOff x="5139869" y="4459289"/>
            <a:chExt cx="8080309" cy="26440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9869" y="4459289"/>
              <a:ext cx="8080309" cy="26440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11003" y="1577517"/>
            <a:ext cx="11571015" cy="224363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90583" y="4689059"/>
            <a:ext cx="6614755" cy="25221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719" y="2339086"/>
            <a:ext cx="17457915" cy="6836291"/>
            <a:chOff x="502719" y="2339086"/>
            <a:chExt cx="17457915" cy="6836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719" y="2339086"/>
              <a:ext cx="17457915" cy="6836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2780" y="3806945"/>
            <a:ext cx="480721" cy="428087"/>
            <a:chOff x="1872780" y="3806945"/>
            <a:chExt cx="480721" cy="4280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1872780" y="3806945"/>
              <a:ext cx="480721" cy="4280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6666" y="452192"/>
            <a:ext cx="4925792" cy="1582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1088" y="3710583"/>
            <a:ext cx="2894277" cy="8851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6073" y="4505035"/>
            <a:ext cx="2697915" cy="7932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2517" y="6720156"/>
            <a:ext cx="4016164" cy="890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1829" y="6900126"/>
            <a:ext cx="390198" cy="401193"/>
            <a:chOff x="1791829" y="6900126"/>
            <a:chExt cx="390198" cy="4011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1829" y="6900126"/>
              <a:ext cx="390198" cy="4011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65243" y="3931789"/>
            <a:ext cx="422286" cy="422282"/>
            <a:chOff x="7165243" y="3931789"/>
            <a:chExt cx="422286" cy="4222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780000">
              <a:off x="7165243" y="3931789"/>
              <a:ext cx="422286" cy="42228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1422" y="3700764"/>
            <a:ext cx="1591243" cy="87501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56407" y="4511845"/>
            <a:ext cx="2589113" cy="7984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11422" y="6760869"/>
            <a:ext cx="2902395" cy="8765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56407" y="7562045"/>
            <a:ext cx="2444034" cy="4421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6929" y="6985570"/>
            <a:ext cx="405500" cy="405500"/>
            <a:chOff x="7306929" y="6985570"/>
            <a:chExt cx="405500" cy="4055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06929" y="6985570"/>
              <a:ext cx="405500" cy="40550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31888" y="3701469"/>
            <a:ext cx="2059077" cy="88770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4033" y="4523620"/>
            <a:ext cx="2773826" cy="463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63321" y="3894523"/>
            <a:ext cx="390198" cy="401193"/>
            <a:chOff x="12563321" y="3894523"/>
            <a:chExt cx="390198" cy="4011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3321" y="3894523"/>
              <a:ext cx="390198" cy="4011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96796" y="5973360"/>
            <a:ext cx="5157063" cy="336956"/>
            <a:chOff x="3796796" y="5973360"/>
            <a:chExt cx="5157063" cy="3369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3796796" y="5973360"/>
              <a:ext cx="5157063" cy="3369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31717" y="5973360"/>
            <a:ext cx="5157063" cy="336956"/>
            <a:chOff x="9231717" y="5973360"/>
            <a:chExt cx="5157063" cy="3369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9231717" y="5973360"/>
              <a:ext cx="5157063" cy="33695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95597" y="7580628"/>
            <a:ext cx="2719422" cy="463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14178437" cy="845644"/>
            <a:chOff x="787107" y="1810149"/>
            <a:chExt cx="14178437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14178437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617971"/>
            <a:ext cx="4325989" cy="13310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714" y="1910127"/>
            <a:ext cx="12249831" cy="6656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989" y="3700613"/>
            <a:ext cx="5237121" cy="52727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9015" y="4213074"/>
            <a:ext cx="5039348" cy="527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3131151"/>
            <a:ext cx="5364188" cy="5364123"/>
            <a:chOff x="12921526" y="-3131151"/>
            <a:chExt cx="5364188" cy="5364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1526" y="-3131151"/>
              <a:ext cx="5364188" cy="53641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4989" y="4786638"/>
            <a:ext cx="15415884" cy="8868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2376" y="6259375"/>
            <a:ext cx="7362450" cy="11048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6407" y="7501890"/>
            <a:ext cx="15799228" cy="5284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1650" y="8080963"/>
            <a:ext cx="16835148" cy="8980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2950" y="3256051"/>
            <a:ext cx="9536164" cy="535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731" y="912203"/>
            <a:ext cx="10888771" cy="13333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688" y="2084584"/>
            <a:ext cx="10704222" cy="9036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4902" y="4898803"/>
            <a:ext cx="9827281" cy="8880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58692" y="-2984881"/>
            <a:ext cx="5364188" cy="5364123"/>
            <a:chOff x="12958692" y="-2984881"/>
            <a:chExt cx="5364188" cy="5364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8692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2876" y="7554179"/>
            <a:ext cx="11301761" cy="5522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731" y="3464140"/>
            <a:ext cx="6018039" cy="13732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5731" y="6158907"/>
            <a:ext cx="4645531" cy="1315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슬라이드 1</vt:lpstr>
      <vt:lpstr>슬라이드 2</vt:lpstr>
      <vt:lpstr>슬라이드 3</vt:lpstr>
      <vt:lpstr>슬라이드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Windows User</cp:lastModifiedBy>
  <cp:revision>3</cp:revision>
  <dcterms:created xsi:type="dcterms:W3CDTF">2022-02-08T11:18:28Z</dcterms:created>
  <dcterms:modified xsi:type="dcterms:W3CDTF">2022-02-08T02:24:39Z</dcterms:modified>
</cp:coreProperties>
</file>