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4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3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3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2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C63B-719B-4F15-8793-00F473E74A2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A622-704E-4882-BBCE-EBFC27804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1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타원 65"/>
          <p:cNvSpPr/>
          <p:nvPr/>
        </p:nvSpPr>
        <p:spPr>
          <a:xfrm>
            <a:off x="10458189" y="3627408"/>
            <a:ext cx="1128583" cy="1089909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21427" y="823784"/>
            <a:ext cx="2520778" cy="49161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196"/>
          <a:stretch/>
        </p:blipFill>
        <p:spPr>
          <a:xfrm>
            <a:off x="4874746" y="1137826"/>
            <a:ext cx="2014139" cy="4288041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2513058" y="1228387"/>
            <a:ext cx="1622853" cy="5295981"/>
          </a:xfrm>
          <a:prstGeom prst="wedgeRectCallout">
            <a:avLst>
              <a:gd name="adj1" fmla="val 125557"/>
              <a:gd name="adj2" fmla="val -4064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2542" y="130157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카테고리별</a:t>
            </a:r>
            <a:endParaRPr lang="ko-KR" altLang="en-US" sz="1200" b="1" dirty="0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3805270" y="1721707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47097" y="1583729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기초스킨케어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헤어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바디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남성스킨케어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선</a:t>
            </a:r>
            <a:r>
              <a:rPr lang="en-US" altLang="ko-KR" sz="1200" dirty="0" smtClean="0"/>
              <a:t>&amp;</a:t>
            </a:r>
            <a:r>
              <a:rPr lang="ko-KR" altLang="en-US" sz="1200" dirty="0" err="1" smtClean="0"/>
              <a:t>뷰티밤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미용기기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청결제</a:t>
            </a:r>
            <a:endParaRPr lang="en-US" altLang="ko-KR" sz="1200" smtClean="0"/>
          </a:p>
          <a:p>
            <a:pPr>
              <a:lnSpc>
                <a:spcPct val="150000"/>
              </a:lnSpc>
            </a:pPr>
            <a:r>
              <a:rPr lang="ko-KR" altLang="en-US" sz="1200" smtClean="0"/>
              <a:t>건강기능식품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기타</a:t>
            </a:r>
            <a:endParaRPr lang="en-US" altLang="ko-KR" sz="1200" dirty="0" smtClean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831465" y="1890078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831465" y="2145763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831465" y="2401448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31465" y="2655617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831465" y="3008620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831465" y="3291404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38346" y="3543043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/>
          <p:cNvSpPr/>
          <p:nvPr/>
        </p:nvSpPr>
        <p:spPr>
          <a:xfrm rot="10800000">
            <a:off x="3805270" y="2003871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3805270" y="2259866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3805270" y="2492210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3805270" y="2765431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805270" y="3137486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805270" y="3405241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26553" y="39100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브랜드별</a:t>
            </a:r>
            <a:endParaRPr lang="ko-KR" altLang="en-US" sz="1200" b="1" dirty="0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3854821" y="4198741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881016" y="4367112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881016" y="4622797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881016" y="4878482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881016" y="5132651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881016" y="5485654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881016" y="5768438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881016" y="6034747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이등변 삼각형 36"/>
          <p:cNvSpPr/>
          <p:nvPr/>
        </p:nvSpPr>
        <p:spPr>
          <a:xfrm rot="10800000">
            <a:off x="3854821" y="4480905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3854821" y="4736900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3854821" y="4969244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3854821" y="5242465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854821" y="5614520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3854821" y="5882275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2654" t="7153" r="81445" b="76816"/>
          <a:stretch/>
        </p:blipFill>
        <p:spPr>
          <a:xfrm>
            <a:off x="2988978" y="4127848"/>
            <a:ext cx="691113" cy="2135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70395" t="7787" r="8404" b="79134"/>
          <a:stretch/>
        </p:blipFill>
        <p:spPr>
          <a:xfrm>
            <a:off x="2926920" y="4411890"/>
            <a:ext cx="893200" cy="16883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34646" t="9373" r="41875" b="78992"/>
          <a:stretch/>
        </p:blipFill>
        <p:spPr>
          <a:xfrm>
            <a:off x="2708527" y="4658644"/>
            <a:ext cx="1132179" cy="1719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rcRect l="1620" t="71574" r="80798" b="17457"/>
          <a:stretch/>
        </p:blipFill>
        <p:spPr>
          <a:xfrm>
            <a:off x="2699774" y="4886333"/>
            <a:ext cx="1120346" cy="21418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rcRect l="37170" t="37921" r="45765" b="46047"/>
          <a:stretch/>
        </p:blipFill>
        <p:spPr>
          <a:xfrm>
            <a:off x="2926920" y="5205552"/>
            <a:ext cx="860249" cy="24764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146222" y="55021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젠틀랩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3868069" y="1301579"/>
            <a:ext cx="1168208" cy="265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63048" y="1567253"/>
            <a:ext cx="494271" cy="22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갤</a:t>
            </a:r>
            <a:r>
              <a:rPr lang="ko-KR" altLang="en-US" sz="800" b="1" dirty="0" smtClean="0"/>
              <a:t>러리</a:t>
            </a:r>
            <a:endParaRPr lang="ko-KR" altLang="en-US" sz="800" b="1" dirty="0"/>
          </a:p>
        </p:txBody>
      </p:sp>
      <p:sp>
        <p:nvSpPr>
          <p:cNvPr id="57" name="사각형 설명선 56"/>
          <p:cNvSpPr/>
          <p:nvPr/>
        </p:nvSpPr>
        <p:spPr>
          <a:xfrm>
            <a:off x="5437697" y="1906553"/>
            <a:ext cx="567687" cy="239210"/>
          </a:xfrm>
          <a:prstGeom prst="wedgeRectCallout">
            <a:avLst>
              <a:gd name="adj1" fmla="val -4871"/>
              <a:gd name="adj2" fmla="val -147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브랜드</a:t>
            </a:r>
            <a:endParaRPr lang="ko-KR" altLang="en-US" sz="800" b="1" dirty="0"/>
          </a:p>
        </p:txBody>
      </p:sp>
      <p:sp>
        <p:nvSpPr>
          <p:cNvPr id="58" name="사각형 설명선 57"/>
          <p:cNvSpPr/>
          <p:nvPr/>
        </p:nvSpPr>
        <p:spPr>
          <a:xfrm>
            <a:off x="7858896" y="3627408"/>
            <a:ext cx="4044779" cy="2377975"/>
          </a:xfrm>
          <a:prstGeom prst="wedgeRectCallout">
            <a:avLst>
              <a:gd name="adj1" fmla="val -95183"/>
              <a:gd name="adj2" fmla="val -111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941275" y="3724334"/>
            <a:ext cx="1128583" cy="10899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65" y="3732633"/>
            <a:ext cx="867202" cy="962009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9222258" y="3667719"/>
            <a:ext cx="1128583" cy="1089909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68" y="3845839"/>
            <a:ext cx="997362" cy="91178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529" y="3732633"/>
            <a:ext cx="1271888" cy="853241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>
          <a:xfrm>
            <a:off x="7999712" y="4858300"/>
            <a:ext cx="1145060" cy="10071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소라비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310641" y="4814386"/>
            <a:ext cx="1145060" cy="10071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닥터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메디즈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0445832" y="4797306"/>
            <a:ext cx="1145060" cy="10071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젠틀랩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612189" y="2202189"/>
            <a:ext cx="2348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기존에 돌아가면서 보이던 것을</a:t>
            </a:r>
            <a:endParaRPr lang="en-US" altLang="ko-KR" sz="1200" dirty="0" smtClean="0"/>
          </a:p>
          <a:p>
            <a:r>
              <a:rPr lang="ko-KR" altLang="en-US" sz="1200" dirty="0" smtClean="0"/>
              <a:t>펼쳐서 고정되게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1)</a:t>
            </a:r>
            <a:r>
              <a:rPr lang="ko-KR" altLang="en-US" sz="1200" dirty="0" smtClean="0"/>
              <a:t>상단 메뉴에 고정</a:t>
            </a:r>
            <a:endParaRPr lang="en-US" altLang="ko-KR" sz="1200" dirty="0" smtClean="0"/>
          </a:p>
          <a:p>
            <a:r>
              <a:rPr lang="en-US" altLang="ko-KR" sz="1200" dirty="0" smtClean="0"/>
              <a:t>2)</a:t>
            </a:r>
            <a:r>
              <a:rPr lang="ko-KR" altLang="en-US" sz="1200" dirty="0" err="1" smtClean="0"/>
              <a:t>홈화면에서도</a:t>
            </a:r>
            <a:r>
              <a:rPr lang="ko-KR" altLang="en-US" sz="1200" dirty="0" smtClean="0"/>
              <a:t> 고정</a:t>
            </a:r>
            <a:endParaRPr lang="ko-KR" altLang="en-US" sz="1200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6310183" y="4461932"/>
            <a:ext cx="1689529" cy="708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 설명선 72"/>
          <p:cNvSpPr/>
          <p:nvPr/>
        </p:nvSpPr>
        <p:spPr>
          <a:xfrm>
            <a:off x="1793947" y="362126"/>
            <a:ext cx="2125362" cy="511750"/>
          </a:xfrm>
          <a:prstGeom prst="wedgeRectCallout">
            <a:avLst>
              <a:gd name="adj1" fmla="val 46609"/>
              <a:gd name="adj2" fmla="val 21381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하위 카테고리 펼쳐지게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831465" y="3777314"/>
            <a:ext cx="1121216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/>
          <p:cNvSpPr/>
          <p:nvPr/>
        </p:nvSpPr>
        <p:spPr>
          <a:xfrm rot="10800000">
            <a:off x="3805270" y="3624842"/>
            <a:ext cx="147411" cy="710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36277" y="5867652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자주하는 질문 없애기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925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76" y="877248"/>
            <a:ext cx="2305051" cy="5122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411" y="914400"/>
            <a:ext cx="2414296" cy="53651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70" y="914400"/>
            <a:ext cx="2288333" cy="5085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3527" y="43853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구성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62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최현명</dc:creator>
  <cp:lastModifiedBy>최현명</cp:lastModifiedBy>
  <cp:revision>8</cp:revision>
  <cp:lastPrinted>2021-04-08T07:35:28Z</cp:lastPrinted>
  <dcterms:created xsi:type="dcterms:W3CDTF">2021-04-08T07:24:04Z</dcterms:created>
  <dcterms:modified xsi:type="dcterms:W3CDTF">2021-04-08T08:34:20Z</dcterms:modified>
</cp:coreProperties>
</file>