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1ED59-E0FD-4BDC-B7C5-76517BD8F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0316B6-5218-4BD2-A78D-48EED6B66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9E63-45C5-4399-880B-BB612BBAB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5FBBC-1AE9-47D7-AFD3-C910C0D3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934EB-82E5-4B64-ACA2-1056AAF1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3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8E8C6-AC23-4B82-8530-50CB07F0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E734AA-7FEC-42C2-B664-7BA80815B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1D791-E391-413D-98C4-42D76C05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0984F-3703-43B2-8EAD-1D58AE99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81A85-B5A1-4004-9209-42417F37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2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9DC038-2ACA-4E41-9B21-1C7FA8060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57C838-BBE8-4669-803F-ED2E953C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EF5B0-1E76-4407-B770-9491B3F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777BB-6355-473E-95DD-E6870010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BECA7-4B61-46FE-9BDC-358A0300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06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9866E-EEEC-461A-8033-407BBA02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9DE593-753E-4A63-BE0C-E59E3834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3046F-1A8C-4CE7-8FF0-080F8CF0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533FD-62F9-4D3D-A88F-71F40A18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3B5C1-6A0F-4D3E-BDD0-4FCE9481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3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7B2E-35B9-4CD5-95D5-B92C0944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C3FC2-60F5-48EB-8EE9-C94918E4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3D4F7-187D-437D-B3BD-510D8681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41E99-A0BC-4079-8209-A72A3B09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A5A9B-580A-4C53-ABC2-24E83782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5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01CE4-3283-4F61-A134-A5B357F8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6486D-4BE7-49C2-B38A-077CA8F88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2D3B2-5151-4958-B123-AEF87A7F6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33A57-E6B4-4991-8F2E-2261996A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7B335-50E9-48C6-B9F4-B29ACBC2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8A0C5-D57B-4B70-877B-C14C7D93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B16F6-51D9-4729-A766-E289CF5D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A3A37-ECF5-468A-8B7D-1021B03FE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DABC0-2EAB-45B1-9262-6D753AD7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B150BA-5717-42EC-89B0-D913F4265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607A54-18FB-42A8-9A71-85BE65C07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353A91-B758-4532-A5DC-F73E03FA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C36C38-1789-46A9-93AB-FD2FEF11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66ECFC-D3A8-47B3-80D7-50469E77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1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86C4E-5094-4A31-9AAC-82AF7C24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3C540C-BC07-4383-9489-3B0279B6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997CBE-EA6E-45BC-BA63-77EF374C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1FD171-ACFD-4ABE-A3C2-59CAA374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2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46539B-E5A4-4F0E-B4BB-D5335A45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B9A90-6D10-418C-8BD5-E82A9B2B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19594-3C7A-482C-A842-704DD310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2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451BF-9F69-4AE3-94FB-0F1757AD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F321C-79E6-418C-BFD8-75570C5A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0DA1DD-BB08-476F-8D59-1C4F57B4E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28929-DD4C-459C-9088-2282AB79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FBC30-A61D-4530-BDF1-A4D58D83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CEC1D-4F53-4E52-8423-757F1FF5D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3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7B014-D752-4D22-A321-1A719D08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149268-3E75-4F25-8ADA-927C224EF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3E571F-24FA-429D-9A5E-8B692A3D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BF286-1B29-499B-ADAA-6CB20DD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2E883-0B91-4FD8-B156-D02F95A1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0CDA6-4F33-469A-B0F7-FCF8E13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6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C0D0F7-9BEE-4539-A408-5B550307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E6947-E9FA-4CC7-9C6B-DEAFB867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8BE6E-DCBB-4FB5-8F73-D25DA3E5A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86C45-7361-478C-92FA-0CAF1974F215}" type="datetimeFigureOut">
              <a:rPr lang="ko-KR" altLang="en-US" smtClean="0"/>
              <a:t>2021-07-23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CD6FA-B0E9-4E50-BE11-AD87A3D52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D6264-66B2-4D63-A171-D24E9DA37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D8F1-F2A6-4FDA-BBD1-9B13842F5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376546768">
            <a:extLst>
              <a:ext uri="{FF2B5EF4-FFF2-40B4-BE49-F238E27FC236}">
                <a16:creationId xmlns:a16="http://schemas.microsoft.com/office/drawing/2014/main" id="{8819E3C8-C36F-4BD5-9D77-D30F353EF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428625"/>
            <a:ext cx="11036686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16B2820-7B8D-425E-A1DE-7EE2E678FDB3}"/>
              </a:ext>
            </a:extLst>
          </p:cNvPr>
          <p:cNvSpPr/>
          <p:nvPr/>
        </p:nvSpPr>
        <p:spPr>
          <a:xfrm>
            <a:off x="4181475" y="438150"/>
            <a:ext cx="5295900" cy="476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49B0F-C181-4237-8B87-0CC1151F316E}"/>
              </a:ext>
            </a:extLst>
          </p:cNvPr>
          <p:cNvSpPr txBox="1"/>
          <p:nvPr/>
        </p:nvSpPr>
        <p:spPr>
          <a:xfrm>
            <a:off x="9797143" y="2699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삭제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62DFAC-BB41-4AF4-8FF2-D28EE65AA4C3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9477375" y="454632"/>
            <a:ext cx="319768" cy="221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E1025B-4B32-4B19-A869-E4ABD8D11224}"/>
              </a:ext>
            </a:extLst>
          </p:cNvPr>
          <p:cNvSpPr txBox="1"/>
          <p:nvPr/>
        </p:nvSpPr>
        <p:spPr>
          <a:xfrm>
            <a:off x="629195" y="8874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err="1">
                <a:solidFill>
                  <a:srgbClr val="FF0000"/>
                </a:solidFill>
              </a:rPr>
              <a:t>바운딩</a:t>
            </a:r>
            <a:r>
              <a:rPr lang="ko-KR" altLang="en-US" dirty="0">
                <a:solidFill>
                  <a:srgbClr val="FF0000"/>
                </a:solidFill>
              </a:rPr>
              <a:t> 박스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EA1A5-59EC-4D39-B32F-296FC923C205}"/>
              </a:ext>
            </a:extLst>
          </p:cNvPr>
          <p:cNvSpPr txBox="1"/>
          <p:nvPr/>
        </p:nvSpPr>
        <p:spPr>
          <a:xfrm>
            <a:off x="900905" y="14463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폴리곤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8759B-C599-4A8F-BBCB-D4D546E159EE}"/>
              </a:ext>
            </a:extLst>
          </p:cNvPr>
          <p:cNvSpPr txBox="1"/>
          <p:nvPr/>
        </p:nvSpPr>
        <p:spPr>
          <a:xfrm>
            <a:off x="785488" y="19630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동그라미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9F47B-1809-40D7-B41B-14AEE1BECA7C}"/>
              </a:ext>
            </a:extLst>
          </p:cNvPr>
          <p:cNvSpPr txBox="1"/>
          <p:nvPr/>
        </p:nvSpPr>
        <p:spPr>
          <a:xfrm>
            <a:off x="3151967" y="8605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진행중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93392A8-0127-424E-BF6B-842990938F60}"/>
              </a:ext>
            </a:extLst>
          </p:cNvPr>
          <p:cNvSpPr/>
          <p:nvPr/>
        </p:nvSpPr>
        <p:spPr>
          <a:xfrm>
            <a:off x="2496367" y="5935112"/>
            <a:ext cx="8485142" cy="476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83589-BB6E-423E-A142-AA819383D4D7}"/>
              </a:ext>
            </a:extLst>
          </p:cNvPr>
          <p:cNvSpPr txBox="1"/>
          <p:nvPr/>
        </p:nvSpPr>
        <p:spPr>
          <a:xfrm>
            <a:off x="8990928" y="53276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삭제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6C74F21-B8CA-4923-A4E5-7A4CACE7E39D}"/>
              </a:ext>
            </a:extLst>
          </p:cNvPr>
          <p:cNvCxnSpPr>
            <a:cxnSpLocks/>
            <a:stCxn id="15" idx="1"/>
            <a:endCxn id="14" idx="0"/>
          </p:cNvCxnSpPr>
          <p:nvPr/>
        </p:nvCxnSpPr>
        <p:spPr>
          <a:xfrm flipH="1">
            <a:off x="6738938" y="5512321"/>
            <a:ext cx="2251990" cy="42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B8AFCB4D-ED32-4FE0-BA61-307614224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2468582"/>
            <a:ext cx="5098640" cy="276674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820B8E-5C15-43D6-B895-FA87557F9154}"/>
              </a:ext>
            </a:extLst>
          </p:cNvPr>
          <p:cNvSpPr/>
          <p:nvPr/>
        </p:nvSpPr>
        <p:spPr>
          <a:xfrm>
            <a:off x="5794568" y="2830286"/>
            <a:ext cx="580923" cy="115824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45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윤성식</dc:creator>
  <cp:lastModifiedBy>윤성식</cp:lastModifiedBy>
  <cp:revision>1</cp:revision>
  <dcterms:created xsi:type="dcterms:W3CDTF">2021-07-23T03:42:05Z</dcterms:created>
  <dcterms:modified xsi:type="dcterms:W3CDTF">2021-07-23T03:46:44Z</dcterms:modified>
</cp:coreProperties>
</file>