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12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08BC-CD96-4BD0-8898-C256622AAE3E}" type="datetimeFigureOut">
              <a:rPr lang="en-US" smtClean="0"/>
              <a:t>6/21/2012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AD8FF-EDFA-40F9-9B9E-DD34F519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31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08BC-CD96-4BD0-8898-C256622AAE3E}" type="datetimeFigureOut">
              <a:rPr lang="en-US" smtClean="0"/>
              <a:t>6/21/2012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AD8FF-EDFA-40F9-9B9E-DD34F519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7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08BC-CD96-4BD0-8898-C256622AAE3E}" type="datetimeFigureOut">
              <a:rPr lang="en-US" smtClean="0"/>
              <a:t>6/21/2012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AD8FF-EDFA-40F9-9B9E-DD34F519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73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08BC-CD96-4BD0-8898-C256622AAE3E}" type="datetimeFigureOut">
              <a:rPr lang="en-US" smtClean="0"/>
              <a:t>6/21/2012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AD8FF-EDFA-40F9-9B9E-DD34F519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89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08BC-CD96-4BD0-8898-C256622AAE3E}" type="datetimeFigureOut">
              <a:rPr lang="en-US" smtClean="0"/>
              <a:t>6/21/2012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AD8FF-EDFA-40F9-9B9E-DD34F519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75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08BC-CD96-4BD0-8898-C256622AAE3E}" type="datetimeFigureOut">
              <a:rPr lang="en-US" smtClean="0"/>
              <a:t>6/21/2012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AD8FF-EDFA-40F9-9B9E-DD34F519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36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08BC-CD96-4BD0-8898-C256622AAE3E}" type="datetimeFigureOut">
              <a:rPr lang="en-US" smtClean="0"/>
              <a:t>6/21/2012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AD8FF-EDFA-40F9-9B9E-DD34F519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96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08BC-CD96-4BD0-8898-C256622AAE3E}" type="datetimeFigureOut">
              <a:rPr lang="en-US" smtClean="0"/>
              <a:t>6/21/2012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AD8FF-EDFA-40F9-9B9E-DD34F519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30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08BC-CD96-4BD0-8898-C256622AAE3E}" type="datetimeFigureOut">
              <a:rPr lang="en-US" smtClean="0"/>
              <a:t>6/21/2012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AD8FF-EDFA-40F9-9B9E-DD34F519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63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08BC-CD96-4BD0-8898-C256622AAE3E}" type="datetimeFigureOut">
              <a:rPr lang="en-US" smtClean="0"/>
              <a:t>6/21/2012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AD8FF-EDFA-40F9-9B9E-DD34F519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05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08BC-CD96-4BD0-8898-C256622AAE3E}" type="datetimeFigureOut">
              <a:rPr lang="en-US" smtClean="0"/>
              <a:t>6/21/2012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AD8FF-EDFA-40F9-9B9E-DD34F519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11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08BC-CD96-4BD0-8898-C256622AAE3E}" type="datetimeFigureOut">
              <a:rPr lang="en-US" smtClean="0"/>
              <a:t>6/21/2012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AD8FF-EDFA-40F9-9B9E-DD34F519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8350590"/>
              </p:ext>
            </p:extLst>
          </p:nvPr>
        </p:nvGraphicFramePr>
        <p:xfrm>
          <a:off x="-476250" y="1295400"/>
          <a:ext cx="9898063" cy="467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Worksheet" r:id="rId3" imgW="10363300" imgH="4895785" progId="Excel.Sheet.12">
                  <p:embed/>
                </p:oleObj>
              </mc:Choice>
              <mc:Fallback>
                <p:oleObj name="Worksheet" r:id="rId3" imgW="10363300" imgH="489578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476250" y="1295400"/>
                        <a:ext cx="9898063" cy="4675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2456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Microsoft Excel Worksheet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Hassan</dc:creator>
  <cp:lastModifiedBy>Hassan</cp:lastModifiedBy>
  <cp:revision>6</cp:revision>
  <dcterms:created xsi:type="dcterms:W3CDTF">2012-06-22T05:47:17Z</dcterms:created>
  <dcterms:modified xsi:type="dcterms:W3CDTF">2012-06-22T06:26:55Z</dcterms:modified>
</cp:coreProperties>
</file>