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6280-2BDA-BF7E-2F32-D627C0E88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81565-F401-EBAF-D186-15B9D0A79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132E-B3D1-05CD-6D5E-98512346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7300-DEEB-C040-86CA-DE5AB7F878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6CCED-F95A-3B38-E508-5A3BD5F6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C5ABF-9756-B0BB-489B-9806C696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920D-4F19-424B-8FD4-B3782E0A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4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C56D-4C1D-5713-C57B-1B0CC3C6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CA1DE-7554-9D2D-23A4-FAF5FA554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754EF-01AB-5FE9-A3C6-F828DDC1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7300-DEEB-C040-86CA-DE5AB7F878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92B42-59C5-3EC3-E5F6-9060052C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248-EC44-1C1B-5AA4-05664082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920D-4F19-424B-8FD4-B3782E0A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7E799-BA86-4B5C-53FB-67963806F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523A1-4288-0EDE-B56A-2218918E2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2F18-48AC-8F9F-4C1D-B2116AE9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7300-DEEB-C040-86CA-DE5AB7F878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FB4E9-E6E5-D81B-E8D9-B704CF59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9E575-C55A-2287-6D25-8C82073E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920D-4F19-424B-8FD4-B3782E0A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7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95B4-1728-F950-E6A1-3D172458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8F5C-06B7-AA12-E92F-062FBFA9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5407D-5B8E-87F2-C0FF-EE63E86D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7300-DEEB-C040-86CA-DE5AB7F878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06D76-2AFE-9064-4F72-6E198598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A70B2-7D60-A04A-C6B7-DDE70513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920D-4F19-424B-8FD4-B3782E0A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8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0350-3806-B3AB-5E49-4508992F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C1BC-086B-500E-BA32-8D582BD11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B8D52-927C-958B-C794-3ADCFF38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7300-DEEB-C040-86CA-DE5AB7F878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5CD2-F255-829C-B0D1-43D0E9E4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650E2-E738-771F-2F7E-43E552AB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920D-4F19-424B-8FD4-B3782E0A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6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B03A-1E21-0EEC-DCA6-189D6438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EF72-3411-6AC3-3613-318D1335A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2D560-1D60-86EE-8B82-34184BE45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DE4A6-B064-CD7D-B674-E5FC0CEE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7300-DEEB-C040-86CA-DE5AB7F878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08959-A294-3868-F2B5-2EDC58DF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DABEC-5A96-4685-CFE3-94B0DC6A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920D-4F19-424B-8FD4-B3782E0A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1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0766-6211-104F-0A15-7F851683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1D8C2-04A7-683C-D893-9C18B488B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AFE9D-711D-EF92-C0BC-A5C847CE6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E95DA-1701-C033-D416-2689CE642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901BB-0A92-EBDF-01C2-AFB43E537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57DEE-BC70-6093-F2B4-62CAB144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7300-DEEB-C040-86CA-DE5AB7F878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C7B2D-026B-A1F0-A0FC-260E2A0B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CCAFC-2F63-6DB7-31E0-514A72BC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920D-4F19-424B-8FD4-B3782E0A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7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747D-1869-F66E-7247-86326098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251BE-4DD9-CC25-D8EB-FD538A28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7300-DEEB-C040-86CA-DE5AB7F878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937B3-DC95-763E-DDEE-429AD604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FF548-222C-AFB6-AA52-BA83E290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920D-4F19-424B-8FD4-B3782E0A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4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68DC7-CC5A-911D-2BDB-44B883A9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7300-DEEB-C040-86CA-DE5AB7F878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0F699-E08F-640B-6352-72866D13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9439-5E21-66D9-5740-617D1481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920D-4F19-424B-8FD4-B3782E0A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0D4A-6702-2286-249C-119513EB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1A89-F548-7B7B-DC88-8F796A66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5928D-91D8-4883-74B3-45C13CCB4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A75A6-DA9A-1C6C-3F72-97DA2A9D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7300-DEEB-C040-86CA-DE5AB7F878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44EE-2E37-90E7-E3AA-07D7C6B7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3AD85-8780-0B9F-B5F9-C6729C81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920D-4F19-424B-8FD4-B3782E0A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3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9FD2-9B12-05C0-8394-031DDEDB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29DBD-EC70-1F79-03D4-94E8FEA30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537F7-711B-8729-3BD7-0D52E77A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F0524-9E89-3E79-76AE-C7D5155C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7300-DEEB-C040-86CA-DE5AB7F878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3AC25-E8AF-54E1-42B6-034AD03A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A390-074E-EC9D-52A7-54964445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920D-4F19-424B-8FD4-B3782E0A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15C03-1D83-81FB-E38E-28F5A115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09DE9-AA66-01DD-ED6A-375293337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2927-44F9-37B1-1A3E-1E7789426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37300-DEEB-C040-86CA-DE5AB7F878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3705E-3CFA-EB19-72D1-C0A08BA70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4BA26-DD1A-D3D5-C2B1-21D6652FE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7920D-4F19-424B-8FD4-B3782E0A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8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17B50A-6BCE-DD2A-A29F-787DA244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95250"/>
            <a:ext cx="6908800" cy="6667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F4CE47-B029-7C6B-42CD-0C7B6E300824}"/>
              </a:ext>
            </a:extLst>
          </p:cNvPr>
          <p:cNvCxnSpPr/>
          <p:nvPr/>
        </p:nvCxnSpPr>
        <p:spPr>
          <a:xfrm>
            <a:off x="3447393" y="3174124"/>
            <a:ext cx="0" cy="368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D7EB1C-7924-5A9B-B4E1-86E4CE0FB817}"/>
              </a:ext>
            </a:extLst>
          </p:cNvPr>
          <p:cNvSpPr/>
          <p:nvPr/>
        </p:nvSpPr>
        <p:spPr>
          <a:xfrm>
            <a:off x="2375338" y="95250"/>
            <a:ext cx="276772" cy="666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C96A18-A6E2-AB60-FD77-21B253F61533}"/>
              </a:ext>
            </a:extLst>
          </p:cNvPr>
          <p:cNvSpPr/>
          <p:nvPr/>
        </p:nvSpPr>
        <p:spPr>
          <a:xfrm>
            <a:off x="9529380" y="190500"/>
            <a:ext cx="276772" cy="666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FA119-7892-467D-5890-1EB4CC85DDA2}"/>
              </a:ext>
            </a:extLst>
          </p:cNvPr>
          <p:cNvSpPr/>
          <p:nvPr/>
        </p:nvSpPr>
        <p:spPr>
          <a:xfrm rot="16200000">
            <a:off x="5737663" y="-3953091"/>
            <a:ext cx="276772" cy="786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E5C8B-6E23-E78D-9EC8-175E4520903C}"/>
              </a:ext>
            </a:extLst>
          </p:cNvPr>
          <p:cNvSpPr/>
          <p:nvPr/>
        </p:nvSpPr>
        <p:spPr>
          <a:xfrm rot="16200000">
            <a:off x="9306037" y="-525735"/>
            <a:ext cx="276772" cy="1518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B4FFB-D78A-0140-8C12-B4AA21ABD18E}"/>
              </a:ext>
            </a:extLst>
          </p:cNvPr>
          <p:cNvSpPr txBox="1"/>
          <p:nvPr/>
        </p:nvSpPr>
        <p:spPr>
          <a:xfrm>
            <a:off x="3447393" y="639487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23282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Brandt</dc:creator>
  <cp:lastModifiedBy>Adam Brandt</cp:lastModifiedBy>
  <cp:revision>1</cp:revision>
  <dcterms:created xsi:type="dcterms:W3CDTF">2022-06-13T20:55:55Z</dcterms:created>
  <dcterms:modified xsi:type="dcterms:W3CDTF">2022-06-13T20:58:17Z</dcterms:modified>
</cp:coreProperties>
</file>