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883" autoAdjust="0"/>
    <p:restoredTop sz="94660"/>
  </p:normalViewPr>
  <p:slideViewPr>
    <p:cSldViewPr snapToGrid="0">
      <p:cViewPr>
        <p:scale>
          <a:sx n="146" d="100"/>
          <a:sy n="146" d="100"/>
        </p:scale>
        <p:origin x="256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DED-8074-49F1-8534-769E0C03D30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C9DE-9FBF-4311-BEB5-8E27570B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DED-8074-49F1-8534-769E0C03D30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C9DE-9FBF-4311-BEB5-8E27570B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DED-8074-49F1-8534-769E0C03D30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C9DE-9FBF-4311-BEB5-8E27570B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DED-8074-49F1-8534-769E0C03D30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C9DE-9FBF-4311-BEB5-8E27570B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DED-8074-49F1-8534-769E0C03D30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C9DE-9FBF-4311-BEB5-8E27570B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DED-8074-49F1-8534-769E0C03D30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C9DE-9FBF-4311-BEB5-8E27570B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DED-8074-49F1-8534-769E0C03D30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C9DE-9FBF-4311-BEB5-8E27570B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DED-8074-49F1-8534-769E0C03D30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C9DE-9FBF-4311-BEB5-8E27570B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DED-8074-49F1-8534-769E0C03D30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C9DE-9FBF-4311-BEB5-8E27570B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2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DED-8074-49F1-8534-769E0C03D30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C9DE-9FBF-4311-BEB5-8E27570B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2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DED-8074-49F1-8534-769E0C03D30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C9DE-9FBF-4311-BEB5-8E27570B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4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ADED-8074-49F1-8534-769E0C03D30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9C9DE-9FBF-4311-BEB5-8E27570B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1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276" y="579188"/>
            <a:ext cx="1996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Gas to processing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0849" y="611348"/>
            <a:ext cx="93844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Glycol Dehydrator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41924" y="819146"/>
            <a:ext cx="141892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68279" y="612807"/>
            <a:ext cx="119162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Amine Acid Gas Removal</a:t>
            </a:r>
          </a:p>
        </p:txBody>
      </p:sp>
      <p:cxnSp>
        <p:nvCxnSpPr>
          <p:cNvPr id="28" name="Straight Arrow Connector 27"/>
          <p:cNvCxnSpPr>
            <a:stCxn id="16" idx="3"/>
            <a:endCxn id="29" idx="1"/>
          </p:cNvCxnSpPr>
          <p:nvPr/>
        </p:nvCxnSpPr>
        <p:spPr>
          <a:xfrm flipV="1">
            <a:off x="4859907" y="842182"/>
            <a:ext cx="907759" cy="145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67666" y="703682"/>
            <a:ext cx="1191628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Demethanizer</a:t>
            </a: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1" name="Straight Arrow Connector 30"/>
          <p:cNvCxnSpPr>
            <a:stCxn id="9" idx="3"/>
            <a:endCxn id="16" idx="1"/>
          </p:cNvCxnSpPr>
          <p:nvPr/>
        </p:nvCxnSpPr>
        <p:spPr>
          <a:xfrm>
            <a:off x="2599292" y="842181"/>
            <a:ext cx="1068987" cy="145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9" idx="0"/>
          </p:cNvCxnSpPr>
          <p:nvPr/>
        </p:nvCxnSpPr>
        <p:spPr>
          <a:xfrm rot="5400000" flipH="1" flipV="1">
            <a:off x="7185734" y="-453504"/>
            <a:ext cx="334933" cy="19794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38800" y="376069"/>
            <a:ext cx="1862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Heavy product (NGLs)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8" name="Elbow Connector 47"/>
          <p:cNvCxnSpPr>
            <a:stCxn id="29" idx="2"/>
          </p:cNvCxnSpPr>
          <p:nvPr/>
        </p:nvCxnSpPr>
        <p:spPr>
          <a:xfrm rot="16200000" flipH="1">
            <a:off x="7202287" y="141873"/>
            <a:ext cx="301825" cy="197943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448081" y="1270830"/>
            <a:ext cx="164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Natural gas 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2" name="Straight Connector 51"/>
          <p:cNvCxnSpPr>
            <a:stCxn id="9" idx="2"/>
          </p:cNvCxnSpPr>
          <p:nvPr/>
        </p:nvCxnSpPr>
        <p:spPr>
          <a:xfrm>
            <a:off x="2130071" y="1073013"/>
            <a:ext cx="11038" cy="45075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130070" y="3354969"/>
            <a:ext cx="4692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07882" y="3216469"/>
            <a:ext cx="867748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Chiller</a:t>
            </a:r>
          </a:p>
        </p:txBody>
      </p:sp>
      <p:sp>
        <p:nvSpPr>
          <p:cNvPr id="62" name="Isosceles Triangle 61"/>
          <p:cNvSpPr/>
          <p:nvPr/>
        </p:nvSpPr>
        <p:spPr>
          <a:xfrm rot="5400000">
            <a:off x="4230827" y="2802801"/>
            <a:ext cx="609811" cy="110433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28573" y="3213463"/>
            <a:ext cx="119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Compressor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21773" y="3213463"/>
            <a:ext cx="995057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Membrane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59294" y="3121129"/>
            <a:ext cx="119162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Amine Acid Gas Removal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678704" y="3189640"/>
            <a:ext cx="1191628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Demethanizer</a:t>
            </a: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68" name="Elbow Connector 67"/>
          <p:cNvCxnSpPr>
            <a:stCxn id="67" idx="0"/>
          </p:cNvCxnSpPr>
          <p:nvPr/>
        </p:nvCxnSpPr>
        <p:spPr>
          <a:xfrm rot="5400000" flipH="1" flipV="1">
            <a:off x="10096772" y="2032454"/>
            <a:ext cx="334933" cy="19794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987643" y="2854187"/>
            <a:ext cx="1862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Heavy product (NGLs)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70" name="Elbow Connector 69"/>
          <p:cNvCxnSpPr>
            <a:stCxn id="67" idx="2"/>
          </p:cNvCxnSpPr>
          <p:nvPr/>
        </p:nvCxnSpPr>
        <p:spPr>
          <a:xfrm rot="16200000" flipH="1">
            <a:off x="10113325" y="2627831"/>
            <a:ext cx="301825" cy="197943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003352" y="3764245"/>
            <a:ext cx="164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Natural gas 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3" name="Straight Connector 92"/>
          <p:cNvCxnSpPr>
            <a:endCxn id="62" idx="3"/>
          </p:cNvCxnSpPr>
          <p:nvPr/>
        </p:nvCxnSpPr>
        <p:spPr>
          <a:xfrm>
            <a:off x="3475630" y="3351961"/>
            <a:ext cx="507936" cy="3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095428" y="3351963"/>
            <a:ext cx="416106" cy="3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66" idx="1"/>
          </p:cNvCxnSpPr>
          <p:nvPr/>
        </p:nvCxnSpPr>
        <p:spPr>
          <a:xfrm>
            <a:off x="6518306" y="3350504"/>
            <a:ext cx="440988" cy="14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150922" y="3350504"/>
            <a:ext cx="51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5" idx="2"/>
          </p:cNvCxnSpPr>
          <p:nvPr/>
        </p:nvCxnSpPr>
        <p:spPr>
          <a:xfrm rot="16200000" flipH="1">
            <a:off x="8248119" y="1261644"/>
            <a:ext cx="777021" cy="5234655"/>
          </a:xfrm>
          <a:prstGeom prst="bentConnector2">
            <a:avLst/>
          </a:prstGeom>
          <a:ln w="19050">
            <a:solidFill>
              <a:srgbClr val="A70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6" idx="2"/>
          </p:cNvCxnSpPr>
          <p:nvPr/>
        </p:nvCxnSpPr>
        <p:spPr>
          <a:xfrm>
            <a:off x="7555108" y="3582794"/>
            <a:ext cx="0" cy="684688"/>
          </a:xfrm>
          <a:prstGeom prst="line">
            <a:avLst/>
          </a:prstGeom>
          <a:ln w="19050">
            <a:solidFill>
              <a:srgbClr val="A70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003352" y="4281725"/>
            <a:ext cx="1862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Carbon dioxide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43200" y="5168593"/>
            <a:ext cx="124036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Ryan-Holmes </a:t>
            </a:r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Refrigerative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 Distillation (with </a:t>
            </a:r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Demethanizer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130070" y="5580609"/>
            <a:ext cx="6131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023202" y="6167055"/>
            <a:ext cx="1862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Carbon dioxide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3" name="Elbow Connector 122"/>
          <p:cNvCxnSpPr>
            <a:stCxn id="114" idx="2"/>
          </p:cNvCxnSpPr>
          <p:nvPr/>
        </p:nvCxnSpPr>
        <p:spPr>
          <a:xfrm rot="16200000" flipH="1">
            <a:off x="7229926" y="2133047"/>
            <a:ext cx="157491" cy="7890576"/>
          </a:xfrm>
          <a:prstGeom prst="bentConnector2">
            <a:avLst/>
          </a:prstGeom>
          <a:ln w="19050">
            <a:solidFill>
              <a:srgbClr val="A70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4" idx="3"/>
          </p:cNvCxnSpPr>
          <p:nvPr/>
        </p:nvCxnSpPr>
        <p:spPr>
          <a:xfrm>
            <a:off x="3983566" y="5584092"/>
            <a:ext cx="72703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023202" y="5584090"/>
            <a:ext cx="164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Natural gas 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32" name="Elbow Connector 131"/>
          <p:cNvCxnSpPr>
            <a:stCxn id="114" idx="0"/>
          </p:cNvCxnSpPr>
          <p:nvPr/>
        </p:nvCxnSpPr>
        <p:spPr>
          <a:xfrm rot="5400000" flipH="1" flipV="1">
            <a:off x="7223965" y="1138601"/>
            <a:ext cx="169411" cy="78905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0012011" y="4992111"/>
            <a:ext cx="1862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Heavy product (NGLs)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36" name="Straight Arrow Connector 135"/>
          <p:cNvCxnSpPr>
            <a:stCxn id="16" idx="0"/>
          </p:cNvCxnSpPr>
          <p:nvPr/>
        </p:nvCxnSpPr>
        <p:spPr>
          <a:xfrm flipV="1">
            <a:off x="4264093" y="12274"/>
            <a:ext cx="0" cy="600533"/>
          </a:xfrm>
          <a:prstGeom prst="straightConnector1">
            <a:avLst/>
          </a:prstGeom>
          <a:ln w="19050">
            <a:solidFill>
              <a:srgbClr val="A70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243341" y="178317"/>
            <a:ext cx="1862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Carbon dioxide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138660" y="2079163"/>
            <a:ext cx="4692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93116" y="1821901"/>
            <a:ext cx="93844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Makeup CO</a:t>
            </a:r>
            <a:r>
              <a:rPr lang="en-US" sz="1200" baseline="-250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531559" y="2079163"/>
            <a:ext cx="48113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08670" y="2066615"/>
            <a:ext cx="164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Mixed acid gas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2063" y="12274"/>
            <a:ext cx="106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smtClean="0"/>
              <a:t>Paths </a:t>
            </a:r>
            <a:r>
              <a:rPr lang="en-US" i="1" u="sng" dirty="0" smtClean="0"/>
              <a:t>1-5</a:t>
            </a:r>
            <a:endParaRPr lang="en-US" i="1" u="sng" dirty="0"/>
          </a:p>
        </p:txBody>
      </p:sp>
      <p:sp>
        <p:nvSpPr>
          <p:cNvPr id="57" name="TextBox 56"/>
          <p:cNvSpPr txBox="1"/>
          <p:nvPr/>
        </p:nvSpPr>
        <p:spPr>
          <a:xfrm>
            <a:off x="2614020" y="1356678"/>
            <a:ext cx="7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smtClean="0"/>
              <a:t>Path 6</a:t>
            </a:r>
            <a:endParaRPr lang="en-US" i="1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2670722" y="4413714"/>
            <a:ext cx="7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Path 8</a:t>
            </a:r>
            <a:endParaRPr lang="en-US" i="1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2614020" y="2796663"/>
            <a:ext cx="7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smtClean="0"/>
              <a:t>Path 7</a:t>
            </a:r>
            <a:endParaRPr lang="en-US" i="1" u="sng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531559" y="2084466"/>
            <a:ext cx="4811360" cy="3538"/>
          </a:xfrm>
          <a:prstGeom prst="straightConnector1">
            <a:avLst/>
          </a:prstGeom>
          <a:ln w="19050">
            <a:solidFill>
              <a:srgbClr val="A70D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65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Shankar Tripathi</dc:creator>
  <cp:lastModifiedBy>Microsoft Office User</cp:lastModifiedBy>
  <cp:revision>13</cp:revision>
  <cp:lastPrinted>2017-06-27T15:42:48Z</cp:lastPrinted>
  <dcterms:created xsi:type="dcterms:W3CDTF">2016-04-03T19:17:49Z</dcterms:created>
  <dcterms:modified xsi:type="dcterms:W3CDTF">2017-06-28T15:23:36Z</dcterms:modified>
</cp:coreProperties>
</file>