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2ABF-8FAD-46B5-9502-79310EF92E4E}" type="datetimeFigureOut">
              <a:rPr lang="en-US" smtClean="0"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8110-8910-4084-93E0-BB1C885A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4874021" y="125554"/>
            <a:ext cx="865538" cy="63010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Have data?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46010" y="1581838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Basic Default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5671" y="125560"/>
            <a:ext cx="48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94" name="Elbow Connector 93"/>
          <p:cNvCxnSpPr>
            <a:stCxn id="4" idx="3"/>
            <a:endCxn id="5" idx="0"/>
          </p:cNvCxnSpPr>
          <p:nvPr/>
        </p:nvCxnSpPr>
        <p:spPr>
          <a:xfrm>
            <a:off x="5739559" y="440605"/>
            <a:ext cx="2109612" cy="114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4" idx="1"/>
            <a:endCxn id="56" idx="0"/>
          </p:cNvCxnSpPr>
          <p:nvPr/>
        </p:nvCxnSpPr>
        <p:spPr>
          <a:xfrm rot="10800000" flipV="1">
            <a:off x="2634743" y="440604"/>
            <a:ext cx="2239279" cy="2460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317077" y="5103976"/>
            <a:ext cx="1064187" cy="624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Grams of CO2 emissions from flaring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7000" y="146024"/>
            <a:ext cx="48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2231581" y="686626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Onshore or Offshore?</a:t>
            </a:r>
          </a:p>
        </p:txBody>
      </p:sp>
      <p:cxnSp>
        <p:nvCxnSpPr>
          <p:cNvPr id="19" name="Straight Arrow Connector 18"/>
          <p:cNvCxnSpPr>
            <a:stCxn id="56" idx="2"/>
            <a:endCxn id="58" idx="0"/>
          </p:cNvCxnSpPr>
          <p:nvPr/>
        </p:nvCxnSpPr>
        <p:spPr>
          <a:xfrm>
            <a:off x="2634742" y="1083423"/>
            <a:ext cx="3052" cy="21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34633" y="1294182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Size to </a:t>
            </a:r>
            <a:r>
              <a:rPr lang="en-US" sz="800" dirty="0" err="1" smtClean="0">
                <a:solidFill>
                  <a:schemeClr val="tx1"/>
                </a:solidFill>
              </a:rPr>
              <a:t>Flowrate</a:t>
            </a:r>
            <a:r>
              <a:rPr lang="en-US" sz="8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93497" y="1663511"/>
            <a:ext cx="974458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current flaring rate as % of design max</a:t>
            </a:r>
          </a:p>
        </p:txBody>
      </p:sp>
      <p:cxnSp>
        <p:nvCxnSpPr>
          <p:cNvPr id="60" name="Straight Arrow Connector 59"/>
          <p:cNvCxnSpPr>
            <a:stCxn id="58" idx="2"/>
            <a:endCxn id="72" idx="0"/>
          </p:cNvCxnSpPr>
          <p:nvPr/>
        </p:nvCxnSpPr>
        <p:spPr>
          <a:xfrm flipH="1">
            <a:off x="2634743" y="1690979"/>
            <a:ext cx="3051" cy="34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16742" y="1291416"/>
            <a:ext cx="48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33" name="Elbow Connector 32"/>
          <p:cNvCxnSpPr>
            <a:stCxn id="58" idx="3"/>
            <a:endCxn id="59" idx="0"/>
          </p:cNvCxnSpPr>
          <p:nvPr/>
        </p:nvCxnSpPr>
        <p:spPr>
          <a:xfrm>
            <a:off x="3040955" y="1492581"/>
            <a:ext cx="739771" cy="1709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231582" y="2032841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volume of gas flared</a:t>
            </a:r>
          </a:p>
        </p:txBody>
      </p:sp>
      <p:cxnSp>
        <p:nvCxnSpPr>
          <p:cNvPr id="37" name="Elbow Connector 36"/>
          <p:cNvCxnSpPr>
            <a:stCxn id="59" idx="2"/>
            <a:endCxn id="72" idx="3"/>
          </p:cNvCxnSpPr>
          <p:nvPr/>
        </p:nvCxnSpPr>
        <p:spPr>
          <a:xfrm rot="5400000">
            <a:off x="3323849" y="1774363"/>
            <a:ext cx="170932" cy="7428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49410" y="1780236"/>
            <a:ext cx="482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77" name="Rounded Rectangle 76"/>
          <p:cNvSpPr/>
          <p:nvPr/>
        </p:nvSpPr>
        <p:spPr>
          <a:xfrm>
            <a:off x="1143000" y="2375675"/>
            <a:ext cx="8825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If using  a default, choose data year</a:t>
            </a:r>
          </a:p>
        </p:txBody>
      </p:sp>
      <p:cxnSp>
        <p:nvCxnSpPr>
          <p:cNvPr id="40" name="Elbow Connector 39"/>
          <p:cNvCxnSpPr>
            <a:stCxn id="72" idx="1"/>
            <a:endCxn id="77" idx="0"/>
          </p:cNvCxnSpPr>
          <p:nvPr/>
        </p:nvCxnSpPr>
        <p:spPr>
          <a:xfrm rot="10800000" flipV="1">
            <a:off x="1584262" y="2231239"/>
            <a:ext cx="647321" cy="1444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231583" y="2671436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number of wells per flare</a:t>
            </a:r>
          </a:p>
        </p:txBody>
      </p:sp>
      <p:cxnSp>
        <p:nvCxnSpPr>
          <p:cNvPr id="44" name="Elbow Connector 43"/>
          <p:cNvCxnSpPr>
            <a:stCxn id="77" idx="2"/>
            <a:endCxn id="81" idx="1"/>
          </p:cNvCxnSpPr>
          <p:nvPr/>
        </p:nvCxnSpPr>
        <p:spPr>
          <a:xfrm rot="16200000" flipH="1">
            <a:off x="1859241" y="2497492"/>
            <a:ext cx="97363" cy="6473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2" idx="2"/>
            <a:endCxn id="81" idx="0"/>
          </p:cNvCxnSpPr>
          <p:nvPr/>
        </p:nvCxnSpPr>
        <p:spPr>
          <a:xfrm>
            <a:off x="2634743" y="2429638"/>
            <a:ext cx="1" cy="241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228533" y="3276600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number of flares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231584" y="3886200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number of flare tips per flare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231584" y="4494175"/>
            <a:ext cx="809371" cy="509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flare tip diameter (if not sized to </a:t>
            </a:r>
            <a:r>
              <a:rPr lang="en-US" sz="800" dirty="0" err="1" smtClean="0">
                <a:solidFill>
                  <a:schemeClr val="tx1"/>
                </a:solidFill>
              </a:rPr>
              <a:t>flowrate</a:t>
            </a:r>
            <a:r>
              <a:rPr lang="en-US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234633" y="5204735"/>
            <a:ext cx="8063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Enter wind speed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85800" y="4905577"/>
            <a:ext cx="1339722" cy="3967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Onshore U.S.? You can use the dropdown menu to select a  local wind speed</a:t>
            </a:r>
          </a:p>
        </p:txBody>
      </p:sp>
      <p:cxnSp>
        <p:nvCxnSpPr>
          <p:cNvPr id="62" name="Elbow Connector 61"/>
          <p:cNvCxnSpPr>
            <a:stCxn id="88" idx="1"/>
            <a:endCxn id="91" idx="0"/>
          </p:cNvCxnSpPr>
          <p:nvPr/>
        </p:nvCxnSpPr>
        <p:spPr>
          <a:xfrm rot="10800000" flipV="1">
            <a:off x="1355662" y="4748697"/>
            <a:ext cx="875923" cy="1568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91" idx="2"/>
            <a:endCxn id="90" idx="1"/>
          </p:cNvCxnSpPr>
          <p:nvPr/>
        </p:nvCxnSpPr>
        <p:spPr>
          <a:xfrm rot="16200000" flipH="1">
            <a:off x="1744767" y="4913268"/>
            <a:ext cx="100760" cy="8789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1" idx="2"/>
            <a:endCxn id="86" idx="0"/>
          </p:cNvCxnSpPr>
          <p:nvPr/>
        </p:nvCxnSpPr>
        <p:spPr>
          <a:xfrm flipH="1">
            <a:off x="2631694" y="3068233"/>
            <a:ext cx="3050" cy="208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6" idx="2"/>
            <a:endCxn id="87" idx="0"/>
          </p:cNvCxnSpPr>
          <p:nvPr/>
        </p:nvCxnSpPr>
        <p:spPr>
          <a:xfrm>
            <a:off x="2631694" y="3673397"/>
            <a:ext cx="3051" cy="212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7" idx="2"/>
            <a:endCxn id="88" idx="0"/>
          </p:cNvCxnSpPr>
          <p:nvPr/>
        </p:nvCxnSpPr>
        <p:spPr>
          <a:xfrm>
            <a:off x="2634745" y="4282997"/>
            <a:ext cx="1525" cy="21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2"/>
            <a:endCxn id="90" idx="0"/>
          </p:cNvCxnSpPr>
          <p:nvPr/>
        </p:nvCxnSpPr>
        <p:spPr>
          <a:xfrm>
            <a:off x="2636270" y="5003218"/>
            <a:ext cx="1524" cy="20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4800600" y="5103976"/>
            <a:ext cx="1012381" cy="603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OPGEE Calculation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/>
          <p:cNvCxnSpPr>
            <a:stCxn id="90" idx="3"/>
            <a:endCxn id="154" idx="2"/>
          </p:cNvCxnSpPr>
          <p:nvPr/>
        </p:nvCxnSpPr>
        <p:spPr>
          <a:xfrm>
            <a:off x="3040955" y="5403134"/>
            <a:ext cx="1759645" cy="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4" idx="6"/>
            <a:endCxn id="149" idx="2"/>
          </p:cNvCxnSpPr>
          <p:nvPr/>
        </p:nvCxnSpPr>
        <p:spPr>
          <a:xfrm>
            <a:off x="5812981" y="5405547"/>
            <a:ext cx="1504096" cy="10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5" idx="2"/>
            <a:endCxn id="149" idx="0"/>
          </p:cNvCxnSpPr>
          <p:nvPr/>
        </p:nvCxnSpPr>
        <p:spPr>
          <a:xfrm>
            <a:off x="7849171" y="1978635"/>
            <a:ext cx="0" cy="312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5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4087463" y="104787"/>
            <a:ext cx="10668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Have data?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46010" y="1216636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Default </a:t>
            </a:r>
            <a:r>
              <a:rPr lang="en-US" sz="1100" i="1" dirty="0" err="1" smtClean="0">
                <a:solidFill>
                  <a:schemeClr val="tx1"/>
                </a:solidFill>
              </a:rPr>
              <a:t>η</a:t>
            </a:r>
            <a:r>
              <a:rPr lang="en-US" sz="1100" i="1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=95%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5725" y="4251960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Default to referenced flare tip diameter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81544" y="4251960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Default to referenced flare tip diameter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67201" y="3117734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Size Flare to regulated velocity?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94321" y="3087254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Size Flare to regulated velocity?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5443" y="4251960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OPGEE calculation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41" idx="3"/>
            <a:endCxn id="11" idx="0"/>
          </p:cNvCxnSpPr>
          <p:nvPr/>
        </p:nvCxnSpPr>
        <p:spPr>
          <a:xfrm>
            <a:off x="6295007" y="2895600"/>
            <a:ext cx="1208914" cy="19165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0" idx="0"/>
          </p:cNvCxnSpPr>
          <p:nvPr/>
        </p:nvCxnSpPr>
        <p:spPr>
          <a:xfrm rot="10800000" flipV="1">
            <a:off x="3876801" y="2895600"/>
            <a:ext cx="1283780" cy="2221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75807" y="2514600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Offshore or Onshore?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5843" y="30784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251516" y="323088"/>
            <a:ext cx="43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696" y="2615552"/>
            <a:ext cx="124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Offshore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7536" y="2618969"/>
            <a:ext cx="7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Onshore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5754" y="369265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788599" y="37943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316343" y="3736847"/>
            <a:ext cx="545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55905" y="3794389"/>
            <a:ext cx="585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6086855" y="4251960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OPGEE calculation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238913" y="1361044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</a:t>
            </a:r>
            <a:r>
              <a:rPr lang="en-US" sz="1100" dirty="0" smtClean="0">
                <a:solidFill>
                  <a:schemeClr val="tx1"/>
                </a:solidFill>
              </a:rPr>
              <a:t>lare diameter known?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4" idx="3"/>
            <a:endCxn id="5" idx="0"/>
          </p:cNvCxnSpPr>
          <p:nvPr/>
        </p:nvCxnSpPr>
        <p:spPr>
          <a:xfrm>
            <a:off x="5154263" y="600087"/>
            <a:ext cx="2901347" cy="6165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9" idx="3"/>
            <a:endCxn id="41" idx="0"/>
          </p:cNvCxnSpPr>
          <p:nvPr/>
        </p:nvCxnSpPr>
        <p:spPr>
          <a:xfrm>
            <a:off x="3458113" y="1742044"/>
            <a:ext cx="2227294" cy="7725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0954" y="144334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04030" y="1465045"/>
            <a:ext cx="43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2" name="Rounded Rectangle 101"/>
          <p:cNvSpPr/>
          <p:nvPr/>
        </p:nvSpPr>
        <p:spPr>
          <a:xfrm>
            <a:off x="392493" y="2373052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Enter flare diameter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4" name="Elbow Connector 103"/>
          <p:cNvCxnSpPr>
            <a:stCxn id="89" idx="1"/>
            <a:endCxn id="102" idx="0"/>
          </p:cNvCxnSpPr>
          <p:nvPr/>
        </p:nvCxnSpPr>
        <p:spPr>
          <a:xfrm rot="10800000" flipV="1">
            <a:off x="1002093" y="1742044"/>
            <a:ext cx="1236820" cy="6310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493" y="4251960"/>
            <a:ext cx="12192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OPGEE calculation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stCxn id="10" idx="1"/>
            <a:endCxn id="13" idx="0"/>
          </p:cNvCxnSpPr>
          <p:nvPr/>
        </p:nvCxnSpPr>
        <p:spPr>
          <a:xfrm rot="10800000" flipV="1">
            <a:off x="3015043" y="3498734"/>
            <a:ext cx="252158" cy="7532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" idx="3"/>
            <a:endCxn id="8" idx="0"/>
          </p:cNvCxnSpPr>
          <p:nvPr/>
        </p:nvCxnSpPr>
        <p:spPr>
          <a:xfrm>
            <a:off x="4486401" y="3498734"/>
            <a:ext cx="268924" cy="7532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" idx="1"/>
            <a:endCxn id="57" idx="0"/>
          </p:cNvCxnSpPr>
          <p:nvPr/>
        </p:nvCxnSpPr>
        <p:spPr>
          <a:xfrm rot="10800000" flipV="1">
            <a:off x="6696455" y="3468254"/>
            <a:ext cx="197866" cy="7837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" idx="3"/>
            <a:endCxn id="9" idx="0"/>
          </p:cNvCxnSpPr>
          <p:nvPr/>
        </p:nvCxnSpPr>
        <p:spPr>
          <a:xfrm>
            <a:off x="8113521" y="3468254"/>
            <a:ext cx="277623" cy="78370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2" idx="2"/>
            <a:endCxn id="107" idx="0"/>
          </p:cNvCxnSpPr>
          <p:nvPr/>
        </p:nvCxnSpPr>
        <p:spPr>
          <a:xfrm>
            <a:off x="1002093" y="3135052"/>
            <a:ext cx="0" cy="1116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" idx="2"/>
          </p:cNvCxnSpPr>
          <p:nvPr/>
        </p:nvCxnSpPr>
        <p:spPr>
          <a:xfrm flipH="1">
            <a:off x="4746181" y="5013960"/>
            <a:ext cx="9144" cy="624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4" idx="1"/>
            <a:endCxn id="89" idx="0"/>
          </p:cNvCxnSpPr>
          <p:nvPr/>
        </p:nvCxnSpPr>
        <p:spPr>
          <a:xfrm rot="10800000" flipV="1">
            <a:off x="2848513" y="600086"/>
            <a:ext cx="1238950" cy="760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4150868" y="5638800"/>
            <a:ext cx="1208914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Grams of CO</a:t>
            </a:r>
            <a:r>
              <a:rPr lang="en-US" sz="1100" baseline="-25000" dirty="0" smtClean="0">
                <a:solidFill>
                  <a:schemeClr val="tx1"/>
                </a:solidFill>
              </a:rPr>
              <a:t>2 </a:t>
            </a:r>
            <a:r>
              <a:rPr lang="en-US" sz="1100" dirty="0" smtClean="0">
                <a:solidFill>
                  <a:schemeClr val="tx1"/>
                </a:solidFill>
              </a:rPr>
              <a:t>emissions from flaring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Elbow Connector 150"/>
          <p:cNvCxnSpPr>
            <a:stCxn id="57" idx="2"/>
            <a:endCxn id="149" idx="7"/>
          </p:cNvCxnSpPr>
          <p:nvPr/>
        </p:nvCxnSpPr>
        <p:spPr>
          <a:xfrm rot="5400000">
            <a:off x="5554643" y="4642058"/>
            <a:ext cx="769910" cy="151371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9" idx="2"/>
            <a:endCxn id="149" idx="6"/>
          </p:cNvCxnSpPr>
          <p:nvPr/>
        </p:nvCxnSpPr>
        <p:spPr>
          <a:xfrm rot="5400000">
            <a:off x="6315393" y="4058349"/>
            <a:ext cx="1120140" cy="303136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" idx="2"/>
            <a:endCxn id="149" idx="1"/>
          </p:cNvCxnSpPr>
          <p:nvPr/>
        </p:nvCxnSpPr>
        <p:spPr>
          <a:xfrm rot="16200000" flipH="1">
            <a:off x="3286521" y="4742482"/>
            <a:ext cx="769910" cy="13128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7" idx="2"/>
            <a:endCxn id="149" idx="2"/>
          </p:cNvCxnSpPr>
          <p:nvPr/>
        </p:nvCxnSpPr>
        <p:spPr>
          <a:xfrm rot="16200000" flipH="1">
            <a:off x="2016410" y="3999642"/>
            <a:ext cx="1120140" cy="31487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159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McNally, Michael Scott</dc:creator>
  <cp:lastModifiedBy>Adam Brandt</cp:lastModifiedBy>
  <cp:revision>13</cp:revision>
  <dcterms:created xsi:type="dcterms:W3CDTF">2013-01-14T20:27:50Z</dcterms:created>
  <dcterms:modified xsi:type="dcterms:W3CDTF">2013-02-10T20:56:36Z</dcterms:modified>
</cp:coreProperties>
</file>