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5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1F8-4A19-BC06-FC80E28721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1F8-4A19-BC06-FC80E28721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1F8-4A19-BC06-FC80E2872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0B-42B8-BC47-E0FC9E3968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0B-42B8-BC47-E0FC9E3968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0B-42B8-BC47-E0FC9E3968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0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5E-408D-B3CA-8B7DB3C9E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5E-408D-B3CA-8B7DB3C9E0B1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5E-408D-B3CA-8B7DB3C9E0B1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5E-408D-B3CA-8B7DB3C9E0B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5E-408D-B3CA-8B7DB3C9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64-4285-8874-67F42F9E5273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64-4285-8874-67F42F9E5273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64-4285-8874-67F42F9E5273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64-4285-8874-67F42F9E527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64-4285-8874-67F42F9E5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57-4841-B2CD-0496D722DC2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57-4841-B2CD-0496D722DC2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57-4841-B2CD-0496D722DC24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57-4841-B2CD-0496D722DC2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57-4841-B2CD-0496D722D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26-Dec-23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26-Dec-23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0E7B487-9930-4951-BC4D-BBC8DF9B0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61957"/>
            <a:ext cx="6249625" cy="161034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Presentation Cover Title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5906241" y="5006487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6223361" y="3699420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6AC9028-2FB5-4F8B-982D-28553FCC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39652">
            <a:off x="3102259" y="1196814"/>
            <a:ext cx="2165100" cy="1775382"/>
            <a:chOff x="5439830" y="681154"/>
            <a:chExt cx="1789339" cy="146725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379338F-500B-44DF-B20C-0353354BA4FB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ADC292B-F6BE-4257-8041-8F20E1CB7A2F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84935B-975A-4528-9120-90C484C631B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978067F-D179-4497-A0A7-A24A3CC89396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C37DCB-CE19-4D36-8079-75A0FAA7406B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4A77322-4443-450C-B58A-EF2B78B70ADE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F94EDE-DFA5-4EC1-9D39-05C24424FA4C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574056-5088-47C6-889A-67E7CBCF75B4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A862294-6263-434D-B130-99614C0CD959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04ACC3-D26D-4A03-9158-48F9FC052304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6A0619F-3BA2-4F87-8003-5D8FCA3AE3F1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10FE0B3-CC2F-4263-BF19-D57CF254E54B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A2D9678-2490-4A37-AFDF-8360AFBE679A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ABC1BB-25D0-4306-8D87-0469A63CF0BF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879A89A-F494-4475-AC0E-6A4AFDF13002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B1BDDED-5B2F-4FE0-9B3F-1C1EE8F5F969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06DC284-D574-4B58-97C1-4EAB238D2897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32677"/>
              <a:chOff x="5688118" y="650074"/>
              <a:chExt cx="1392651" cy="432677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8B66773-1E70-4159-8710-7FC0A6CDB07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8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10FCC1-A696-41FE-B439-DA046C521321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3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8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3E5D81-FEA3-4E36-ABF0-EB16C1A2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11" name="Picture Placeholder 10" descr="stack of books" title="stack of books">
            <a:extLst>
              <a:ext uri="{FF2B5EF4-FFF2-40B4-BE49-F238E27FC236}">
                <a16:creationId xmlns:a16="http://schemas.microsoft.com/office/drawing/2014/main" id="{B9070B9B-C81D-4B09-8D71-2F13478DF6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7DEB1A-7A51-45FA-B723-4858C8ED8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1398385">
            <a:off x="583571" y="623245"/>
            <a:ext cx="1162050" cy="1162050"/>
            <a:chOff x="1101743" y="2856619"/>
            <a:chExt cx="1162050" cy="11620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146FC6-71D4-4E0E-9C75-BB0403D7CEBE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6DBBA2-67B3-49BB-941D-A69C1D3128DA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7FD57E-69CA-45A0-897F-18FBFF8276CF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DF1FC9-79AF-4E12-9929-1ABDFA93150F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7B7F6-1E81-493D-93C1-5FEDAB7BD01E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24C3F0-A4A2-4A32-977F-2AAC337B7527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8D24C3-607C-44F3-8DD6-FC6F6A4E88CC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83BBCA-3A54-4AB7-87CE-E105A33EBB3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190BBA-1504-4AD6-926A-E24CC49F3EA3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C44619-5C6C-462F-A738-A601D0916A5D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A7A90F-8E8B-4D40-90C2-E81B3DD6F26C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D02C96-60A5-4083-BC6C-9E52C86708AA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E33FC00-8BC4-4E07-8318-4197439511E3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1706AE-AECA-4E36-B3E2-C1584634428F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2BBA888-330E-4BAE-9745-4F94E836D1C1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31402-761D-4216-A344-B1689852AA2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2C46C3-28AA-4B62-861F-CFD0A1CD4251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132BAF-E3A5-446C-BD75-45249FF11489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4B7E2B-2A51-4AC2-8405-529FB42A7378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263132-9960-4D93-9937-5FC57A780F64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B9193F-3B61-46B2-AEA5-AEE5F09773B4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B7B8F10-C2A8-4928-9C8E-4786F026BE79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7150E8-46A6-4AA9-8C0F-CE4E9473D026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CEA4FE-7769-4C79-A31A-CEBD60B97E73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E0C72E-F4A1-4A03-A4D8-D5F6519487A4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1428D5-289F-4C48-9298-033FC4598601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C55307-636F-4F5C-819D-6422A4890F6D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EF6A18-4344-4AC5-B6DC-6AB1C17C1D6B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33DC77-57D4-4CE8-B336-5B19D26D6C21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81C0DDE-DB55-43F6-A3DB-E5AC1E9000F5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9F38D6-66E3-4A60-9204-EA9A7E763D63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D73C1E-544D-4B26-9FD3-D628676B667D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B757EA-7C46-4C6A-9C68-FF41F7FD940C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B31C020-E05B-4463-864B-317586006852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B3DDA34-FFC6-43EE-A436-4A3B98CB2929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103019A-EA75-4DA5-8A11-99E139ADB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52960">
            <a:off x="6816917" y="5490872"/>
            <a:ext cx="1511898" cy="1012825"/>
            <a:chOff x="7911409" y="975790"/>
            <a:chExt cx="1511898" cy="1012825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E437C7-07D8-4F24-B161-18FDA94144B7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2E0BA6F-49DA-46B9-B314-D671E17100F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2FC3FB4-7710-476E-9839-C521E8AAC22D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5098B57-B65A-40E5-BEB6-CA22B12DBB84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C6E4D4-A729-4EA3-8339-8C961DAF44D4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F30B4F-5CC3-4DD0-8AB8-7609F447D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86633">
            <a:off x="10772663" y="55720"/>
            <a:ext cx="1277043" cy="1277043"/>
            <a:chOff x="10320554" y="1899878"/>
            <a:chExt cx="1055407" cy="1055407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2DCE3E6-766B-4C3F-B8EE-0BB78C8DD6D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8106364-C4CE-4471-9D44-1D076C7B1A4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4435262-50BA-4E60-805F-2E923679DEA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19E910-919E-43E7-BA6C-47E400B9F6D0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721E66E-9CCD-4FC4-9544-D700906B18FE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AE06CF1-E394-44F1-ABBE-702A545C9FCA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DB69F9B-E2FE-41BA-8F7E-E3A838ABE03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7E35675-EF7A-44D6-BF75-4AA774C22DF7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074FF3E-CE5E-4E66-8564-59F72189AC00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1F34E31-0F30-4CB7-92FE-8183C76E4658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0D519FE-8FD7-4686-BEC6-7BF8E88ED8FB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3E441E0-B652-4C03-8C2A-1A3F9D5D86A0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1A4039E3-C5AD-465A-8CE7-3411582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73D9A89-6A74-4B3B-A642-E4AF01FCA47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0AD7CA0E-1237-4023-B66A-8228886BE0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7" name="Text Placeholder 4">
            <a:extLst>
              <a:ext uri="{FF2B5EF4-FFF2-40B4-BE49-F238E27FC236}">
                <a16:creationId xmlns:a16="http://schemas.microsoft.com/office/drawing/2014/main" id="{F5F378A9-83AC-484D-A089-309F91666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331731" y="3817744"/>
            <a:ext cx="3253153" cy="1229046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 noProof="1"/>
              <a:t>Jens Martensson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/>
          <a:lstStyle/>
          <a:p>
            <a:r>
              <a:rPr lang="en-US" dirty="0"/>
              <a:t>jens@bellowscollege.com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0B51DB-358C-4856-9A42-84377D97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6514927" y="3521320"/>
            <a:ext cx="1219200" cy="914400"/>
            <a:chOff x="3403719" y="943599"/>
            <a:chExt cx="1219200" cy="9144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F1BF026-6B89-4B30-B3A4-1B5C4F5FBA21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7D7F06-904A-4E30-ABFF-2C127AF44C21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27AC243-A317-46BE-BDF7-B87369B97456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C1B9058-59D5-4CC1-BB76-17336F8A08E5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5CB02E-9F0D-407E-BEF9-519AFCFA0E77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09E2250-B080-4831-850A-A636F0FF3DBE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3CC58D-5174-4984-9CB6-348239DE146B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AEB83B-FF38-4979-8441-84E2EE86A33C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819125-5A8E-4680-AD2E-6B9504EA1D19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A52987-EF09-4187-A247-A30CF56BDDC8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F7700E-0256-43AC-946C-48A9C81B38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17E5E1-FDA4-44CC-B788-22A1D84EFF3F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2A76BF-1225-4B29-9F4B-52DBE46CA926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CAAF37E-097E-4510-B5C6-C9D1BC9749C6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1E98895-800E-4630-8EE8-19FB97591C0E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CE4821B-1EE4-45C2-9BEC-8FC4B2BCD288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E3E998-DE32-40BE-9256-FB1F06C94E35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5EA777-BCBE-42FA-9C17-CB8B71EEE1CB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E1400A-9B64-493B-AAE6-ABD16DDF6D4A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31B6E-BA6C-433C-BF47-ABC26ABDEA5B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AE7C42-E847-40C9-9916-2C694C645845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54F73F-DF48-4CD2-A825-C5783FE4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954291">
            <a:off x="1919957" y="1014095"/>
            <a:ext cx="1424651" cy="1097682"/>
            <a:chOff x="967966" y="847100"/>
            <a:chExt cx="1424651" cy="10976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A48841-6B5F-4FBC-AADA-69E6134B487C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CF147B-90F3-4C43-8203-323FBE31B5AC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BBBD49-1D8C-4F18-9104-2D2C1837983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12BB90-2A49-4B89-8ED4-84987AA476DD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33FBC2-D9E8-4019-B2F5-42B5765FF389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C11EC5B-EE6D-475D-B8EE-66032F70DDDC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621B9C-B5DB-461D-A4FC-6340AECE9B5F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CBA0125-F2D1-4665-855B-9CFE56AE9E39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272FB8E-D1DB-436C-9D81-531526410DE8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C4D2545-F6C6-452E-8AEB-5FE79C3F12E7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E48C6-0E16-4A97-88A0-5C4BE8E7A00E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FEFC74-78B2-4A08-A791-CA1B9E78BC9D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D79B303-7123-442C-9C30-114081F0FA3F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C93990F-CEFD-4DC8-B1B3-9026D76EF62E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B679A9-99C9-4E80-80D2-B13E5386BF62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3CADF4-22C6-45E8-94A0-D868A498C86C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45D1B2-49AB-463A-B6D5-4F9D1EF0AB26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27D2C8-C0ED-49C5-AF2E-13880C80B1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AF2D72-229B-4202-88F1-4CE0C7D99A8F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DAF69D-B97C-47BF-86AF-A84B6E37495F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62878-4165-425B-8050-03CCF7C9A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846514">
            <a:off x="3520922" y="4754032"/>
            <a:ext cx="1137481" cy="1090735"/>
            <a:chOff x="7976201" y="850024"/>
            <a:chExt cx="1137481" cy="109073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2C5C432-0735-4D54-A8D5-B3E55F1C894F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B64C68-25A8-4C8E-8FDF-1B46FD3DFBB3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9B2A62-FF33-4434-9398-7D07ACD9FC5C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C1B344-0955-4A1E-A28B-016BA0203129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496379-D636-4EDC-9018-0B629A029DE1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C972E6C-8CAB-4A09-BA45-D793EF93D050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4E4CDD1-46D1-48C0-A6C7-C7F2CF999EBC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01F231F-40CD-4ACD-9BA5-47C36CCE90A0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1D9128-2B44-4D6F-A754-007D3FDA4278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422CC6-BBD1-4E7C-80D6-9A861D56A7C3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A6123B-B4C2-4A2E-862C-7D597B8CE581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48B477-CB33-4321-8191-7E5DDC030A59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42F381-E8C5-44BB-8AB1-11E4050AD0BF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B41C343-4094-4991-874E-03046ADD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1005845">
            <a:off x="10195969" y="4802159"/>
            <a:ext cx="1162050" cy="1162050"/>
            <a:chOff x="1101743" y="2856619"/>
            <a:chExt cx="1162050" cy="116205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0A42CF3-3F63-4D13-9447-4B710B20A146}"/>
                </a:ext>
              </a:extLst>
            </p:cNvPr>
            <p:cNvSpPr/>
            <p:nvPr/>
          </p:nvSpPr>
          <p:spPr>
            <a:xfrm>
              <a:off x="1101743" y="2856619"/>
              <a:ext cx="1162050" cy="1162050"/>
            </a:xfrm>
            <a:custGeom>
              <a:avLst/>
              <a:gdLst>
                <a:gd name="connsiteX0" fmla="*/ 1145381 w 1162050"/>
                <a:gd name="connsiteY0" fmla="*/ 583406 h 1162050"/>
                <a:gd name="connsiteX1" fmla="*/ 583406 w 1162050"/>
                <a:gd name="connsiteY1" fmla="*/ 1145381 h 1162050"/>
                <a:gd name="connsiteX2" fmla="*/ 21431 w 1162050"/>
                <a:gd name="connsiteY2" fmla="*/ 583406 h 1162050"/>
                <a:gd name="connsiteX3" fmla="*/ 583406 w 1162050"/>
                <a:gd name="connsiteY3" fmla="*/ 21431 h 1162050"/>
                <a:gd name="connsiteX4" fmla="*/ 1145381 w 1162050"/>
                <a:gd name="connsiteY4" fmla="*/ 583406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50" h="1162050">
                  <a:moveTo>
                    <a:pt x="1145381" y="583406"/>
                  </a:moveTo>
                  <a:cubicBezTo>
                    <a:pt x="1145381" y="893777"/>
                    <a:pt x="893777" y="1145381"/>
                    <a:pt x="583406" y="1145381"/>
                  </a:cubicBezTo>
                  <a:cubicBezTo>
                    <a:pt x="273036" y="1145381"/>
                    <a:pt x="21431" y="893777"/>
                    <a:pt x="21431" y="583406"/>
                  </a:cubicBezTo>
                  <a:cubicBezTo>
                    <a:pt x="21431" y="273036"/>
                    <a:pt x="273036" y="21431"/>
                    <a:pt x="583406" y="21431"/>
                  </a:cubicBezTo>
                  <a:cubicBezTo>
                    <a:pt x="893777" y="21431"/>
                    <a:pt x="1145381" y="273036"/>
                    <a:pt x="1145381" y="583406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8B26031-C132-4795-8F7D-6240D264171F}"/>
                </a:ext>
              </a:extLst>
            </p:cNvPr>
            <p:cNvSpPr/>
            <p:nvPr/>
          </p:nvSpPr>
          <p:spPr>
            <a:xfrm>
              <a:off x="1459883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3EA030-9E76-4A91-811A-21C0DD9E1BCD}"/>
                </a:ext>
              </a:extLst>
            </p:cNvPr>
            <p:cNvSpPr/>
            <p:nvPr/>
          </p:nvSpPr>
          <p:spPr>
            <a:xfrm>
              <a:off x="1446548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9EA3AA1-B2AB-411A-8ED2-76FE567FCAE3}"/>
                </a:ext>
              </a:extLst>
            </p:cNvPr>
            <p:cNvSpPr/>
            <p:nvPr/>
          </p:nvSpPr>
          <p:spPr>
            <a:xfrm>
              <a:off x="1751348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F5269CE-3E55-41B7-8317-A21A9DE6FD84}"/>
                </a:ext>
              </a:extLst>
            </p:cNvPr>
            <p:cNvSpPr/>
            <p:nvPr/>
          </p:nvSpPr>
          <p:spPr>
            <a:xfrm>
              <a:off x="1738013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51676F0-2813-40F3-86EE-C93324F2C7F4}"/>
                </a:ext>
              </a:extLst>
            </p:cNvPr>
            <p:cNvSpPr/>
            <p:nvPr/>
          </p:nvSpPr>
          <p:spPr>
            <a:xfrm>
              <a:off x="1533226" y="3254764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5A8561-64C9-4C4D-A20A-69F956119D72}"/>
                </a:ext>
              </a:extLst>
            </p:cNvPr>
            <p:cNvSpPr/>
            <p:nvPr/>
          </p:nvSpPr>
          <p:spPr>
            <a:xfrm>
              <a:off x="1518938" y="3240477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CD8AB51-582C-492B-9566-1EA6AF7D45A4}"/>
                </a:ext>
              </a:extLst>
            </p:cNvPr>
            <p:cNvSpPr/>
            <p:nvPr/>
          </p:nvSpPr>
          <p:spPr>
            <a:xfrm>
              <a:off x="1315103" y="3108079"/>
              <a:ext cx="733425" cy="447675"/>
            </a:xfrm>
            <a:custGeom>
              <a:avLst/>
              <a:gdLst>
                <a:gd name="connsiteX0" fmla="*/ 662464 w 733425"/>
                <a:gd name="connsiteY0" fmla="*/ 445294 h 447675"/>
                <a:gd name="connsiteX1" fmla="*/ 662464 w 733425"/>
                <a:gd name="connsiteY1" fmla="*/ 298609 h 447675"/>
                <a:gd name="connsiteX2" fmla="*/ 589121 w 733425"/>
                <a:gd name="connsiteY2" fmla="*/ 298609 h 447675"/>
                <a:gd name="connsiteX3" fmla="*/ 589121 w 733425"/>
                <a:gd name="connsiteY3" fmla="*/ 444341 h 447675"/>
                <a:gd name="connsiteX4" fmla="*/ 517684 w 733425"/>
                <a:gd name="connsiteY4" fmla="*/ 444341 h 447675"/>
                <a:gd name="connsiteX5" fmla="*/ 517684 w 733425"/>
                <a:gd name="connsiteY5" fmla="*/ 370999 h 447675"/>
                <a:gd name="connsiteX6" fmla="*/ 224314 w 733425"/>
                <a:gd name="connsiteY6" fmla="*/ 370999 h 447675"/>
                <a:gd name="connsiteX7" fmla="*/ 224314 w 733425"/>
                <a:gd name="connsiteY7" fmla="*/ 444341 h 447675"/>
                <a:gd name="connsiteX8" fmla="*/ 152876 w 733425"/>
                <a:gd name="connsiteY8" fmla="*/ 444341 h 447675"/>
                <a:gd name="connsiteX9" fmla="*/ 152876 w 733425"/>
                <a:gd name="connsiteY9" fmla="*/ 298609 h 447675"/>
                <a:gd name="connsiteX10" fmla="*/ 78581 w 733425"/>
                <a:gd name="connsiteY10" fmla="*/ 298609 h 447675"/>
                <a:gd name="connsiteX11" fmla="*/ 78581 w 733425"/>
                <a:gd name="connsiteY11" fmla="*/ 444341 h 447675"/>
                <a:gd name="connsiteX12" fmla="*/ 7144 w 733425"/>
                <a:gd name="connsiteY12" fmla="*/ 444341 h 447675"/>
                <a:gd name="connsiteX13" fmla="*/ 7144 w 733425"/>
                <a:gd name="connsiteY13" fmla="*/ 227171 h 447675"/>
                <a:gd name="connsiteX14" fmla="*/ 79534 w 733425"/>
                <a:gd name="connsiteY14" fmla="*/ 227171 h 447675"/>
                <a:gd name="connsiteX15" fmla="*/ 79534 w 733425"/>
                <a:gd name="connsiteY15" fmla="*/ 153829 h 447675"/>
                <a:gd name="connsiteX16" fmla="*/ 152876 w 733425"/>
                <a:gd name="connsiteY16" fmla="*/ 153829 h 447675"/>
                <a:gd name="connsiteX17" fmla="*/ 152876 w 733425"/>
                <a:gd name="connsiteY17" fmla="*/ 80486 h 447675"/>
                <a:gd name="connsiteX18" fmla="*/ 226219 w 733425"/>
                <a:gd name="connsiteY18" fmla="*/ 80486 h 447675"/>
                <a:gd name="connsiteX19" fmla="*/ 226219 w 733425"/>
                <a:gd name="connsiteY19" fmla="*/ 7144 h 447675"/>
                <a:gd name="connsiteX20" fmla="*/ 297656 w 733425"/>
                <a:gd name="connsiteY20" fmla="*/ 7144 h 447675"/>
                <a:gd name="connsiteX21" fmla="*/ 297656 w 733425"/>
                <a:gd name="connsiteY21" fmla="*/ 80486 h 447675"/>
                <a:gd name="connsiteX22" fmla="*/ 444341 w 733425"/>
                <a:gd name="connsiteY22" fmla="*/ 80486 h 447675"/>
                <a:gd name="connsiteX23" fmla="*/ 444341 w 733425"/>
                <a:gd name="connsiteY23" fmla="*/ 7144 h 447675"/>
                <a:gd name="connsiteX24" fmla="*/ 515779 w 733425"/>
                <a:gd name="connsiteY24" fmla="*/ 7144 h 447675"/>
                <a:gd name="connsiteX25" fmla="*/ 515779 w 733425"/>
                <a:gd name="connsiteY25" fmla="*/ 80486 h 447675"/>
                <a:gd name="connsiteX26" fmla="*/ 589121 w 733425"/>
                <a:gd name="connsiteY26" fmla="*/ 80486 h 447675"/>
                <a:gd name="connsiteX27" fmla="*/ 589121 w 733425"/>
                <a:gd name="connsiteY27" fmla="*/ 153829 h 447675"/>
                <a:gd name="connsiteX28" fmla="*/ 662464 w 733425"/>
                <a:gd name="connsiteY28" fmla="*/ 153829 h 447675"/>
                <a:gd name="connsiteX29" fmla="*/ 662464 w 733425"/>
                <a:gd name="connsiteY29" fmla="*/ 227171 h 447675"/>
                <a:gd name="connsiteX30" fmla="*/ 734854 w 733425"/>
                <a:gd name="connsiteY30" fmla="*/ 227171 h 447675"/>
                <a:gd name="connsiteX31" fmla="*/ 734854 w 733425"/>
                <a:gd name="connsiteY31" fmla="*/ 445294 h 447675"/>
                <a:gd name="connsiteX32" fmla="*/ 662464 w 733425"/>
                <a:gd name="connsiteY32" fmla="*/ 445294 h 447675"/>
                <a:gd name="connsiteX33" fmla="*/ 516731 w 733425"/>
                <a:gd name="connsiteY33" fmla="*/ 227171 h 447675"/>
                <a:gd name="connsiteX34" fmla="*/ 516731 w 733425"/>
                <a:gd name="connsiteY34" fmla="*/ 152876 h 447675"/>
                <a:gd name="connsiteX35" fmla="*/ 442436 w 733425"/>
                <a:gd name="connsiteY35" fmla="*/ 152876 h 447675"/>
                <a:gd name="connsiteX36" fmla="*/ 442436 w 733425"/>
                <a:gd name="connsiteY36" fmla="*/ 227171 h 447675"/>
                <a:gd name="connsiteX37" fmla="*/ 516731 w 733425"/>
                <a:gd name="connsiteY37" fmla="*/ 227171 h 447675"/>
                <a:gd name="connsiteX38" fmla="*/ 298609 w 733425"/>
                <a:gd name="connsiteY38" fmla="*/ 227171 h 447675"/>
                <a:gd name="connsiteX39" fmla="*/ 298609 w 733425"/>
                <a:gd name="connsiteY39" fmla="*/ 152876 h 447675"/>
                <a:gd name="connsiteX40" fmla="*/ 224314 w 733425"/>
                <a:gd name="connsiteY40" fmla="*/ 152876 h 447675"/>
                <a:gd name="connsiteX41" fmla="*/ 224314 w 733425"/>
                <a:gd name="connsiteY41" fmla="*/ 227171 h 447675"/>
                <a:gd name="connsiteX42" fmla="*/ 298609 w 733425"/>
                <a:gd name="connsiteY42" fmla="*/ 22717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3425" h="447675">
                  <a:moveTo>
                    <a:pt x="662464" y="445294"/>
                  </a:moveTo>
                  <a:lnTo>
                    <a:pt x="662464" y="298609"/>
                  </a:lnTo>
                  <a:lnTo>
                    <a:pt x="589121" y="298609"/>
                  </a:lnTo>
                  <a:lnTo>
                    <a:pt x="589121" y="444341"/>
                  </a:lnTo>
                  <a:lnTo>
                    <a:pt x="517684" y="444341"/>
                  </a:lnTo>
                  <a:lnTo>
                    <a:pt x="517684" y="370999"/>
                  </a:lnTo>
                  <a:lnTo>
                    <a:pt x="224314" y="370999"/>
                  </a:lnTo>
                  <a:lnTo>
                    <a:pt x="224314" y="444341"/>
                  </a:lnTo>
                  <a:lnTo>
                    <a:pt x="152876" y="444341"/>
                  </a:lnTo>
                  <a:lnTo>
                    <a:pt x="152876" y="298609"/>
                  </a:lnTo>
                  <a:lnTo>
                    <a:pt x="78581" y="298609"/>
                  </a:lnTo>
                  <a:lnTo>
                    <a:pt x="78581" y="444341"/>
                  </a:lnTo>
                  <a:lnTo>
                    <a:pt x="7144" y="444341"/>
                  </a:lnTo>
                  <a:lnTo>
                    <a:pt x="7144" y="227171"/>
                  </a:lnTo>
                  <a:lnTo>
                    <a:pt x="79534" y="227171"/>
                  </a:lnTo>
                  <a:lnTo>
                    <a:pt x="79534" y="153829"/>
                  </a:lnTo>
                  <a:lnTo>
                    <a:pt x="152876" y="153829"/>
                  </a:lnTo>
                  <a:lnTo>
                    <a:pt x="152876" y="80486"/>
                  </a:lnTo>
                  <a:lnTo>
                    <a:pt x="226219" y="80486"/>
                  </a:lnTo>
                  <a:lnTo>
                    <a:pt x="226219" y="7144"/>
                  </a:lnTo>
                  <a:lnTo>
                    <a:pt x="297656" y="7144"/>
                  </a:lnTo>
                  <a:lnTo>
                    <a:pt x="297656" y="80486"/>
                  </a:lnTo>
                  <a:lnTo>
                    <a:pt x="444341" y="80486"/>
                  </a:lnTo>
                  <a:lnTo>
                    <a:pt x="444341" y="7144"/>
                  </a:lnTo>
                  <a:lnTo>
                    <a:pt x="515779" y="7144"/>
                  </a:lnTo>
                  <a:lnTo>
                    <a:pt x="515779" y="80486"/>
                  </a:lnTo>
                  <a:lnTo>
                    <a:pt x="589121" y="80486"/>
                  </a:lnTo>
                  <a:lnTo>
                    <a:pt x="589121" y="153829"/>
                  </a:lnTo>
                  <a:lnTo>
                    <a:pt x="662464" y="153829"/>
                  </a:lnTo>
                  <a:lnTo>
                    <a:pt x="662464" y="227171"/>
                  </a:lnTo>
                  <a:lnTo>
                    <a:pt x="734854" y="227171"/>
                  </a:lnTo>
                  <a:lnTo>
                    <a:pt x="734854" y="445294"/>
                  </a:lnTo>
                  <a:lnTo>
                    <a:pt x="662464" y="445294"/>
                  </a:lnTo>
                  <a:close/>
                  <a:moveTo>
                    <a:pt x="516731" y="227171"/>
                  </a:moveTo>
                  <a:lnTo>
                    <a:pt x="516731" y="152876"/>
                  </a:lnTo>
                  <a:lnTo>
                    <a:pt x="442436" y="152876"/>
                  </a:lnTo>
                  <a:lnTo>
                    <a:pt x="442436" y="227171"/>
                  </a:lnTo>
                  <a:lnTo>
                    <a:pt x="516731" y="227171"/>
                  </a:lnTo>
                  <a:close/>
                  <a:moveTo>
                    <a:pt x="298609" y="227171"/>
                  </a:moveTo>
                  <a:lnTo>
                    <a:pt x="298609" y="152876"/>
                  </a:lnTo>
                  <a:lnTo>
                    <a:pt x="224314" y="152876"/>
                  </a:lnTo>
                  <a:lnTo>
                    <a:pt x="224314" y="227171"/>
                  </a:lnTo>
                  <a:lnTo>
                    <a:pt x="298609" y="22717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600527-0A83-472B-B3F6-E4738919451C}"/>
                </a:ext>
              </a:extLst>
            </p:cNvPr>
            <p:cNvSpPr/>
            <p:nvPr/>
          </p:nvSpPr>
          <p:spPr>
            <a:xfrm>
              <a:off x="1298911" y="3094744"/>
              <a:ext cx="762000" cy="476250"/>
            </a:xfrm>
            <a:custGeom>
              <a:avLst/>
              <a:gdLst>
                <a:gd name="connsiteX0" fmla="*/ 517684 w 762000"/>
                <a:gd name="connsiteY0" fmla="*/ 35719 h 476250"/>
                <a:gd name="connsiteX1" fmla="*/ 517684 w 762000"/>
                <a:gd name="connsiteY1" fmla="*/ 109061 h 476250"/>
                <a:gd name="connsiteX2" fmla="*/ 591026 w 762000"/>
                <a:gd name="connsiteY2" fmla="*/ 109061 h 476250"/>
                <a:gd name="connsiteX3" fmla="*/ 591026 w 762000"/>
                <a:gd name="connsiteY3" fmla="*/ 182404 h 476250"/>
                <a:gd name="connsiteX4" fmla="*/ 664369 w 762000"/>
                <a:gd name="connsiteY4" fmla="*/ 182404 h 476250"/>
                <a:gd name="connsiteX5" fmla="*/ 664369 w 762000"/>
                <a:gd name="connsiteY5" fmla="*/ 254794 h 476250"/>
                <a:gd name="connsiteX6" fmla="*/ 736759 w 762000"/>
                <a:gd name="connsiteY6" fmla="*/ 254794 h 476250"/>
                <a:gd name="connsiteX7" fmla="*/ 736759 w 762000"/>
                <a:gd name="connsiteY7" fmla="*/ 444341 h 476250"/>
                <a:gd name="connsiteX8" fmla="*/ 693896 w 762000"/>
                <a:gd name="connsiteY8" fmla="*/ 444341 h 476250"/>
                <a:gd name="connsiteX9" fmla="*/ 693896 w 762000"/>
                <a:gd name="connsiteY9" fmla="*/ 297656 h 476250"/>
                <a:gd name="connsiteX10" fmla="*/ 591026 w 762000"/>
                <a:gd name="connsiteY10" fmla="*/ 297656 h 476250"/>
                <a:gd name="connsiteX11" fmla="*/ 591026 w 762000"/>
                <a:gd name="connsiteY11" fmla="*/ 443389 h 476250"/>
                <a:gd name="connsiteX12" fmla="*/ 548164 w 762000"/>
                <a:gd name="connsiteY12" fmla="*/ 443389 h 476250"/>
                <a:gd name="connsiteX13" fmla="*/ 548164 w 762000"/>
                <a:gd name="connsiteY13" fmla="*/ 370046 h 476250"/>
                <a:gd name="connsiteX14" fmla="*/ 226219 w 762000"/>
                <a:gd name="connsiteY14" fmla="*/ 370046 h 476250"/>
                <a:gd name="connsiteX15" fmla="*/ 226219 w 762000"/>
                <a:gd name="connsiteY15" fmla="*/ 443389 h 476250"/>
                <a:gd name="connsiteX16" fmla="*/ 183356 w 762000"/>
                <a:gd name="connsiteY16" fmla="*/ 443389 h 476250"/>
                <a:gd name="connsiteX17" fmla="*/ 183356 w 762000"/>
                <a:gd name="connsiteY17" fmla="*/ 297656 h 476250"/>
                <a:gd name="connsiteX18" fmla="*/ 79534 w 762000"/>
                <a:gd name="connsiteY18" fmla="*/ 297656 h 476250"/>
                <a:gd name="connsiteX19" fmla="*/ 79534 w 762000"/>
                <a:gd name="connsiteY19" fmla="*/ 443389 h 476250"/>
                <a:gd name="connsiteX20" fmla="*/ 36671 w 762000"/>
                <a:gd name="connsiteY20" fmla="*/ 443389 h 476250"/>
                <a:gd name="connsiteX21" fmla="*/ 36671 w 762000"/>
                <a:gd name="connsiteY21" fmla="*/ 254794 h 476250"/>
                <a:gd name="connsiteX22" fmla="*/ 110014 w 762000"/>
                <a:gd name="connsiteY22" fmla="*/ 254794 h 476250"/>
                <a:gd name="connsiteX23" fmla="*/ 110014 w 762000"/>
                <a:gd name="connsiteY23" fmla="*/ 181451 h 476250"/>
                <a:gd name="connsiteX24" fmla="*/ 183356 w 762000"/>
                <a:gd name="connsiteY24" fmla="*/ 181451 h 476250"/>
                <a:gd name="connsiteX25" fmla="*/ 183356 w 762000"/>
                <a:gd name="connsiteY25" fmla="*/ 108109 h 476250"/>
                <a:gd name="connsiteX26" fmla="*/ 256699 w 762000"/>
                <a:gd name="connsiteY26" fmla="*/ 108109 h 476250"/>
                <a:gd name="connsiteX27" fmla="*/ 256699 w 762000"/>
                <a:gd name="connsiteY27" fmla="*/ 35719 h 476250"/>
                <a:gd name="connsiteX28" fmla="*/ 299561 w 762000"/>
                <a:gd name="connsiteY28" fmla="*/ 35719 h 476250"/>
                <a:gd name="connsiteX29" fmla="*/ 299561 w 762000"/>
                <a:gd name="connsiteY29" fmla="*/ 109061 h 476250"/>
                <a:gd name="connsiteX30" fmla="*/ 474821 w 762000"/>
                <a:gd name="connsiteY30" fmla="*/ 109061 h 476250"/>
                <a:gd name="connsiteX31" fmla="*/ 474821 w 762000"/>
                <a:gd name="connsiteY31" fmla="*/ 35719 h 476250"/>
                <a:gd name="connsiteX32" fmla="*/ 517684 w 762000"/>
                <a:gd name="connsiteY32" fmla="*/ 35719 h 476250"/>
                <a:gd name="connsiteX33" fmla="*/ 444341 w 762000"/>
                <a:gd name="connsiteY33" fmla="*/ 254794 h 476250"/>
                <a:gd name="connsiteX34" fmla="*/ 547211 w 762000"/>
                <a:gd name="connsiteY34" fmla="*/ 254794 h 476250"/>
                <a:gd name="connsiteX35" fmla="*/ 547211 w 762000"/>
                <a:gd name="connsiteY35" fmla="*/ 151924 h 476250"/>
                <a:gd name="connsiteX36" fmla="*/ 444341 w 762000"/>
                <a:gd name="connsiteY36" fmla="*/ 151924 h 476250"/>
                <a:gd name="connsiteX37" fmla="*/ 444341 w 762000"/>
                <a:gd name="connsiteY37" fmla="*/ 254794 h 476250"/>
                <a:gd name="connsiteX38" fmla="*/ 226219 w 762000"/>
                <a:gd name="connsiteY38" fmla="*/ 254794 h 476250"/>
                <a:gd name="connsiteX39" fmla="*/ 329089 w 762000"/>
                <a:gd name="connsiteY39" fmla="*/ 254794 h 476250"/>
                <a:gd name="connsiteX40" fmla="*/ 329089 w 762000"/>
                <a:gd name="connsiteY40" fmla="*/ 151924 h 476250"/>
                <a:gd name="connsiteX41" fmla="*/ 226219 w 762000"/>
                <a:gd name="connsiteY41" fmla="*/ 151924 h 476250"/>
                <a:gd name="connsiteX42" fmla="*/ 226219 w 762000"/>
                <a:gd name="connsiteY42" fmla="*/ 254794 h 476250"/>
                <a:gd name="connsiteX43" fmla="*/ 546259 w 762000"/>
                <a:gd name="connsiteY43" fmla="*/ 7144 h 476250"/>
                <a:gd name="connsiteX44" fmla="*/ 517684 w 762000"/>
                <a:gd name="connsiteY44" fmla="*/ 7144 h 476250"/>
                <a:gd name="connsiteX45" fmla="*/ 474821 w 762000"/>
                <a:gd name="connsiteY45" fmla="*/ 7144 h 476250"/>
                <a:gd name="connsiteX46" fmla="*/ 446246 w 762000"/>
                <a:gd name="connsiteY46" fmla="*/ 7144 h 476250"/>
                <a:gd name="connsiteX47" fmla="*/ 446246 w 762000"/>
                <a:gd name="connsiteY47" fmla="*/ 35719 h 476250"/>
                <a:gd name="connsiteX48" fmla="*/ 446246 w 762000"/>
                <a:gd name="connsiteY48" fmla="*/ 80486 h 476250"/>
                <a:gd name="connsiteX49" fmla="*/ 327184 w 762000"/>
                <a:gd name="connsiteY49" fmla="*/ 80486 h 476250"/>
                <a:gd name="connsiteX50" fmla="*/ 327184 w 762000"/>
                <a:gd name="connsiteY50" fmla="*/ 35719 h 476250"/>
                <a:gd name="connsiteX51" fmla="*/ 327184 w 762000"/>
                <a:gd name="connsiteY51" fmla="*/ 7144 h 476250"/>
                <a:gd name="connsiteX52" fmla="*/ 298609 w 762000"/>
                <a:gd name="connsiteY52" fmla="*/ 7144 h 476250"/>
                <a:gd name="connsiteX53" fmla="*/ 255746 w 762000"/>
                <a:gd name="connsiteY53" fmla="*/ 7144 h 476250"/>
                <a:gd name="connsiteX54" fmla="*/ 227171 w 762000"/>
                <a:gd name="connsiteY54" fmla="*/ 7144 h 476250"/>
                <a:gd name="connsiteX55" fmla="*/ 227171 w 762000"/>
                <a:gd name="connsiteY55" fmla="*/ 35719 h 476250"/>
                <a:gd name="connsiteX56" fmla="*/ 227171 w 762000"/>
                <a:gd name="connsiteY56" fmla="*/ 80486 h 476250"/>
                <a:gd name="connsiteX57" fmla="*/ 182404 w 762000"/>
                <a:gd name="connsiteY57" fmla="*/ 80486 h 476250"/>
                <a:gd name="connsiteX58" fmla="*/ 153829 w 762000"/>
                <a:gd name="connsiteY58" fmla="*/ 80486 h 476250"/>
                <a:gd name="connsiteX59" fmla="*/ 153829 w 762000"/>
                <a:gd name="connsiteY59" fmla="*/ 109061 h 476250"/>
                <a:gd name="connsiteX60" fmla="*/ 153829 w 762000"/>
                <a:gd name="connsiteY60" fmla="*/ 153829 h 476250"/>
                <a:gd name="connsiteX61" fmla="*/ 109061 w 762000"/>
                <a:gd name="connsiteY61" fmla="*/ 153829 h 476250"/>
                <a:gd name="connsiteX62" fmla="*/ 80486 w 762000"/>
                <a:gd name="connsiteY62" fmla="*/ 153829 h 476250"/>
                <a:gd name="connsiteX63" fmla="*/ 80486 w 762000"/>
                <a:gd name="connsiteY63" fmla="*/ 182404 h 476250"/>
                <a:gd name="connsiteX64" fmla="*/ 80486 w 762000"/>
                <a:gd name="connsiteY64" fmla="*/ 226219 h 476250"/>
                <a:gd name="connsiteX65" fmla="*/ 35719 w 762000"/>
                <a:gd name="connsiteY65" fmla="*/ 226219 h 476250"/>
                <a:gd name="connsiteX66" fmla="*/ 7144 w 762000"/>
                <a:gd name="connsiteY66" fmla="*/ 226219 h 476250"/>
                <a:gd name="connsiteX67" fmla="*/ 7144 w 762000"/>
                <a:gd name="connsiteY67" fmla="*/ 254794 h 476250"/>
                <a:gd name="connsiteX68" fmla="*/ 7144 w 762000"/>
                <a:gd name="connsiteY68" fmla="*/ 444341 h 476250"/>
                <a:gd name="connsiteX69" fmla="*/ 7144 w 762000"/>
                <a:gd name="connsiteY69" fmla="*/ 472916 h 476250"/>
                <a:gd name="connsiteX70" fmla="*/ 35719 w 762000"/>
                <a:gd name="connsiteY70" fmla="*/ 472916 h 476250"/>
                <a:gd name="connsiteX71" fmla="*/ 78581 w 762000"/>
                <a:gd name="connsiteY71" fmla="*/ 472916 h 476250"/>
                <a:gd name="connsiteX72" fmla="*/ 107156 w 762000"/>
                <a:gd name="connsiteY72" fmla="*/ 472916 h 476250"/>
                <a:gd name="connsiteX73" fmla="*/ 107156 w 762000"/>
                <a:gd name="connsiteY73" fmla="*/ 444341 h 476250"/>
                <a:gd name="connsiteX74" fmla="*/ 107156 w 762000"/>
                <a:gd name="connsiteY74" fmla="*/ 326231 h 476250"/>
                <a:gd name="connsiteX75" fmla="*/ 152876 w 762000"/>
                <a:gd name="connsiteY75" fmla="*/ 326231 h 476250"/>
                <a:gd name="connsiteX76" fmla="*/ 152876 w 762000"/>
                <a:gd name="connsiteY76" fmla="*/ 443389 h 476250"/>
                <a:gd name="connsiteX77" fmla="*/ 152876 w 762000"/>
                <a:gd name="connsiteY77" fmla="*/ 471964 h 476250"/>
                <a:gd name="connsiteX78" fmla="*/ 181451 w 762000"/>
                <a:gd name="connsiteY78" fmla="*/ 471964 h 476250"/>
                <a:gd name="connsiteX79" fmla="*/ 224314 w 762000"/>
                <a:gd name="connsiteY79" fmla="*/ 471964 h 476250"/>
                <a:gd name="connsiteX80" fmla="*/ 252889 w 762000"/>
                <a:gd name="connsiteY80" fmla="*/ 471964 h 476250"/>
                <a:gd name="connsiteX81" fmla="*/ 252889 w 762000"/>
                <a:gd name="connsiteY81" fmla="*/ 443389 h 476250"/>
                <a:gd name="connsiteX82" fmla="*/ 252889 w 762000"/>
                <a:gd name="connsiteY82" fmla="*/ 398621 h 476250"/>
                <a:gd name="connsiteX83" fmla="*/ 516731 w 762000"/>
                <a:gd name="connsiteY83" fmla="*/ 398621 h 476250"/>
                <a:gd name="connsiteX84" fmla="*/ 516731 w 762000"/>
                <a:gd name="connsiteY84" fmla="*/ 443389 h 476250"/>
                <a:gd name="connsiteX85" fmla="*/ 516731 w 762000"/>
                <a:gd name="connsiteY85" fmla="*/ 471964 h 476250"/>
                <a:gd name="connsiteX86" fmla="*/ 545306 w 762000"/>
                <a:gd name="connsiteY86" fmla="*/ 471964 h 476250"/>
                <a:gd name="connsiteX87" fmla="*/ 591026 w 762000"/>
                <a:gd name="connsiteY87" fmla="*/ 471964 h 476250"/>
                <a:gd name="connsiteX88" fmla="*/ 619601 w 762000"/>
                <a:gd name="connsiteY88" fmla="*/ 471964 h 476250"/>
                <a:gd name="connsiteX89" fmla="*/ 619601 w 762000"/>
                <a:gd name="connsiteY89" fmla="*/ 443389 h 476250"/>
                <a:gd name="connsiteX90" fmla="*/ 619601 w 762000"/>
                <a:gd name="connsiteY90" fmla="*/ 326231 h 476250"/>
                <a:gd name="connsiteX91" fmla="*/ 664369 w 762000"/>
                <a:gd name="connsiteY91" fmla="*/ 326231 h 476250"/>
                <a:gd name="connsiteX92" fmla="*/ 664369 w 762000"/>
                <a:gd name="connsiteY92" fmla="*/ 443389 h 476250"/>
                <a:gd name="connsiteX93" fmla="*/ 664369 w 762000"/>
                <a:gd name="connsiteY93" fmla="*/ 471964 h 476250"/>
                <a:gd name="connsiteX94" fmla="*/ 692944 w 762000"/>
                <a:gd name="connsiteY94" fmla="*/ 471964 h 476250"/>
                <a:gd name="connsiteX95" fmla="*/ 735806 w 762000"/>
                <a:gd name="connsiteY95" fmla="*/ 471964 h 476250"/>
                <a:gd name="connsiteX96" fmla="*/ 764381 w 762000"/>
                <a:gd name="connsiteY96" fmla="*/ 471964 h 476250"/>
                <a:gd name="connsiteX97" fmla="*/ 764381 w 762000"/>
                <a:gd name="connsiteY97" fmla="*/ 443389 h 476250"/>
                <a:gd name="connsiteX98" fmla="*/ 764381 w 762000"/>
                <a:gd name="connsiteY98" fmla="*/ 254794 h 476250"/>
                <a:gd name="connsiteX99" fmla="*/ 764381 w 762000"/>
                <a:gd name="connsiteY99" fmla="*/ 226219 h 476250"/>
                <a:gd name="connsiteX100" fmla="*/ 735806 w 762000"/>
                <a:gd name="connsiteY100" fmla="*/ 226219 h 476250"/>
                <a:gd name="connsiteX101" fmla="*/ 691991 w 762000"/>
                <a:gd name="connsiteY101" fmla="*/ 226219 h 476250"/>
                <a:gd name="connsiteX102" fmla="*/ 691991 w 762000"/>
                <a:gd name="connsiteY102" fmla="*/ 181451 h 476250"/>
                <a:gd name="connsiteX103" fmla="*/ 691991 w 762000"/>
                <a:gd name="connsiteY103" fmla="*/ 152876 h 476250"/>
                <a:gd name="connsiteX104" fmla="*/ 663416 w 762000"/>
                <a:gd name="connsiteY104" fmla="*/ 152876 h 476250"/>
                <a:gd name="connsiteX105" fmla="*/ 619601 w 762000"/>
                <a:gd name="connsiteY105" fmla="*/ 152876 h 476250"/>
                <a:gd name="connsiteX106" fmla="*/ 619601 w 762000"/>
                <a:gd name="connsiteY106" fmla="*/ 108109 h 476250"/>
                <a:gd name="connsiteX107" fmla="*/ 619601 w 762000"/>
                <a:gd name="connsiteY107" fmla="*/ 79534 h 476250"/>
                <a:gd name="connsiteX108" fmla="*/ 591026 w 762000"/>
                <a:gd name="connsiteY108" fmla="*/ 79534 h 476250"/>
                <a:gd name="connsiteX109" fmla="*/ 546259 w 762000"/>
                <a:gd name="connsiteY109" fmla="*/ 79534 h 476250"/>
                <a:gd name="connsiteX110" fmla="*/ 546259 w 762000"/>
                <a:gd name="connsiteY110" fmla="*/ 35719 h 476250"/>
                <a:gd name="connsiteX111" fmla="*/ 546259 w 762000"/>
                <a:gd name="connsiteY111" fmla="*/ 7144 h 476250"/>
                <a:gd name="connsiteX112" fmla="*/ 546259 w 762000"/>
                <a:gd name="connsiteY112" fmla="*/ 7144 h 476250"/>
                <a:gd name="connsiteX113" fmla="*/ 472916 w 762000"/>
                <a:gd name="connsiteY113" fmla="*/ 180499 h 476250"/>
                <a:gd name="connsiteX114" fmla="*/ 518636 w 762000"/>
                <a:gd name="connsiteY114" fmla="*/ 180499 h 476250"/>
                <a:gd name="connsiteX115" fmla="*/ 518636 w 762000"/>
                <a:gd name="connsiteY115" fmla="*/ 226219 h 476250"/>
                <a:gd name="connsiteX116" fmla="*/ 472916 w 762000"/>
                <a:gd name="connsiteY116" fmla="*/ 226219 h 476250"/>
                <a:gd name="connsiteX117" fmla="*/ 472916 w 762000"/>
                <a:gd name="connsiteY117" fmla="*/ 180499 h 476250"/>
                <a:gd name="connsiteX118" fmla="*/ 472916 w 762000"/>
                <a:gd name="connsiteY118" fmla="*/ 180499 h 476250"/>
                <a:gd name="connsiteX119" fmla="*/ 254794 w 762000"/>
                <a:gd name="connsiteY119" fmla="*/ 180499 h 476250"/>
                <a:gd name="connsiteX120" fmla="*/ 300514 w 762000"/>
                <a:gd name="connsiteY120" fmla="*/ 180499 h 476250"/>
                <a:gd name="connsiteX121" fmla="*/ 300514 w 762000"/>
                <a:gd name="connsiteY121" fmla="*/ 226219 h 476250"/>
                <a:gd name="connsiteX122" fmla="*/ 254794 w 762000"/>
                <a:gd name="connsiteY122" fmla="*/ 226219 h 476250"/>
                <a:gd name="connsiteX123" fmla="*/ 254794 w 762000"/>
                <a:gd name="connsiteY123" fmla="*/ 180499 h 476250"/>
                <a:gd name="connsiteX124" fmla="*/ 254794 w 762000"/>
                <a:gd name="connsiteY124" fmla="*/ 18049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762000" h="476250">
                  <a:moveTo>
                    <a:pt x="517684" y="35719"/>
                  </a:moveTo>
                  <a:lnTo>
                    <a:pt x="517684" y="109061"/>
                  </a:lnTo>
                  <a:lnTo>
                    <a:pt x="591026" y="109061"/>
                  </a:lnTo>
                  <a:lnTo>
                    <a:pt x="591026" y="182404"/>
                  </a:lnTo>
                  <a:lnTo>
                    <a:pt x="664369" y="182404"/>
                  </a:lnTo>
                  <a:lnTo>
                    <a:pt x="664369" y="254794"/>
                  </a:lnTo>
                  <a:lnTo>
                    <a:pt x="736759" y="254794"/>
                  </a:lnTo>
                  <a:lnTo>
                    <a:pt x="736759" y="444341"/>
                  </a:lnTo>
                  <a:lnTo>
                    <a:pt x="693896" y="444341"/>
                  </a:lnTo>
                  <a:lnTo>
                    <a:pt x="693896" y="297656"/>
                  </a:lnTo>
                  <a:lnTo>
                    <a:pt x="591026" y="297656"/>
                  </a:lnTo>
                  <a:lnTo>
                    <a:pt x="591026" y="443389"/>
                  </a:lnTo>
                  <a:lnTo>
                    <a:pt x="548164" y="443389"/>
                  </a:lnTo>
                  <a:lnTo>
                    <a:pt x="548164" y="370046"/>
                  </a:lnTo>
                  <a:lnTo>
                    <a:pt x="226219" y="370046"/>
                  </a:lnTo>
                  <a:lnTo>
                    <a:pt x="226219" y="443389"/>
                  </a:lnTo>
                  <a:lnTo>
                    <a:pt x="183356" y="443389"/>
                  </a:lnTo>
                  <a:lnTo>
                    <a:pt x="183356" y="297656"/>
                  </a:lnTo>
                  <a:lnTo>
                    <a:pt x="79534" y="297656"/>
                  </a:lnTo>
                  <a:lnTo>
                    <a:pt x="79534" y="443389"/>
                  </a:lnTo>
                  <a:lnTo>
                    <a:pt x="36671" y="443389"/>
                  </a:lnTo>
                  <a:lnTo>
                    <a:pt x="36671" y="254794"/>
                  </a:lnTo>
                  <a:lnTo>
                    <a:pt x="110014" y="254794"/>
                  </a:lnTo>
                  <a:lnTo>
                    <a:pt x="110014" y="181451"/>
                  </a:lnTo>
                  <a:lnTo>
                    <a:pt x="183356" y="181451"/>
                  </a:lnTo>
                  <a:lnTo>
                    <a:pt x="183356" y="108109"/>
                  </a:lnTo>
                  <a:lnTo>
                    <a:pt x="256699" y="108109"/>
                  </a:lnTo>
                  <a:lnTo>
                    <a:pt x="256699" y="35719"/>
                  </a:lnTo>
                  <a:lnTo>
                    <a:pt x="299561" y="35719"/>
                  </a:lnTo>
                  <a:lnTo>
                    <a:pt x="299561" y="109061"/>
                  </a:lnTo>
                  <a:lnTo>
                    <a:pt x="474821" y="109061"/>
                  </a:lnTo>
                  <a:lnTo>
                    <a:pt x="474821" y="35719"/>
                  </a:lnTo>
                  <a:lnTo>
                    <a:pt x="517684" y="35719"/>
                  </a:lnTo>
                  <a:moveTo>
                    <a:pt x="444341" y="254794"/>
                  </a:moveTo>
                  <a:lnTo>
                    <a:pt x="547211" y="254794"/>
                  </a:lnTo>
                  <a:lnTo>
                    <a:pt x="547211" y="151924"/>
                  </a:lnTo>
                  <a:lnTo>
                    <a:pt x="444341" y="151924"/>
                  </a:lnTo>
                  <a:lnTo>
                    <a:pt x="444341" y="254794"/>
                  </a:lnTo>
                  <a:moveTo>
                    <a:pt x="226219" y="254794"/>
                  </a:moveTo>
                  <a:lnTo>
                    <a:pt x="329089" y="254794"/>
                  </a:lnTo>
                  <a:lnTo>
                    <a:pt x="329089" y="151924"/>
                  </a:lnTo>
                  <a:lnTo>
                    <a:pt x="226219" y="151924"/>
                  </a:lnTo>
                  <a:lnTo>
                    <a:pt x="226219" y="254794"/>
                  </a:lnTo>
                  <a:moveTo>
                    <a:pt x="546259" y="7144"/>
                  </a:moveTo>
                  <a:lnTo>
                    <a:pt x="517684" y="7144"/>
                  </a:lnTo>
                  <a:lnTo>
                    <a:pt x="474821" y="7144"/>
                  </a:lnTo>
                  <a:lnTo>
                    <a:pt x="446246" y="7144"/>
                  </a:lnTo>
                  <a:lnTo>
                    <a:pt x="446246" y="35719"/>
                  </a:lnTo>
                  <a:lnTo>
                    <a:pt x="446246" y="80486"/>
                  </a:lnTo>
                  <a:lnTo>
                    <a:pt x="327184" y="80486"/>
                  </a:lnTo>
                  <a:lnTo>
                    <a:pt x="327184" y="35719"/>
                  </a:lnTo>
                  <a:lnTo>
                    <a:pt x="327184" y="7144"/>
                  </a:lnTo>
                  <a:lnTo>
                    <a:pt x="298609" y="7144"/>
                  </a:lnTo>
                  <a:lnTo>
                    <a:pt x="255746" y="7144"/>
                  </a:lnTo>
                  <a:lnTo>
                    <a:pt x="227171" y="7144"/>
                  </a:lnTo>
                  <a:lnTo>
                    <a:pt x="227171" y="35719"/>
                  </a:lnTo>
                  <a:lnTo>
                    <a:pt x="227171" y="80486"/>
                  </a:lnTo>
                  <a:lnTo>
                    <a:pt x="182404" y="80486"/>
                  </a:lnTo>
                  <a:lnTo>
                    <a:pt x="153829" y="80486"/>
                  </a:lnTo>
                  <a:lnTo>
                    <a:pt x="153829" y="109061"/>
                  </a:lnTo>
                  <a:lnTo>
                    <a:pt x="153829" y="153829"/>
                  </a:lnTo>
                  <a:lnTo>
                    <a:pt x="109061" y="153829"/>
                  </a:lnTo>
                  <a:lnTo>
                    <a:pt x="80486" y="153829"/>
                  </a:lnTo>
                  <a:lnTo>
                    <a:pt x="80486" y="182404"/>
                  </a:lnTo>
                  <a:lnTo>
                    <a:pt x="80486" y="226219"/>
                  </a:lnTo>
                  <a:lnTo>
                    <a:pt x="35719" y="226219"/>
                  </a:lnTo>
                  <a:lnTo>
                    <a:pt x="7144" y="226219"/>
                  </a:lnTo>
                  <a:lnTo>
                    <a:pt x="7144" y="254794"/>
                  </a:lnTo>
                  <a:lnTo>
                    <a:pt x="7144" y="444341"/>
                  </a:lnTo>
                  <a:lnTo>
                    <a:pt x="7144" y="472916"/>
                  </a:lnTo>
                  <a:lnTo>
                    <a:pt x="35719" y="472916"/>
                  </a:lnTo>
                  <a:lnTo>
                    <a:pt x="78581" y="472916"/>
                  </a:lnTo>
                  <a:lnTo>
                    <a:pt x="107156" y="472916"/>
                  </a:lnTo>
                  <a:lnTo>
                    <a:pt x="107156" y="444341"/>
                  </a:lnTo>
                  <a:lnTo>
                    <a:pt x="107156" y="326231"/>
                  </a:lnTo>
                  <a:lnTo>
                    <a:pt x="152876" y="326231"/>
                  </a:lnTo>
                  <a:lnTo>
                    <a:pt x="152876" y="443389"/>
                  </a:lnTo>
                  <a:lnTo>
                    <a:pt x="152876" y="471964"/>
                  </a:lnTo>
                  <a:lnTo>
                    <a:pt x="181451" y="471964"/>
                  </a:lnTo>
                  <a:lnTo>
                    <a:pt x="224314" y="471964"/>
                  </a:lnTo>
                  <a:lnTo>
                    <a:pt x="252889" y="471964"/>
                  </a:lnTo>
                  <a:lnTo>
                    <a:pt x="252889" y="443389"/>
                  </a:lnTo>
                  <a:lnTo>
                    <a:pt x="252889" y="398621"/>
                  </a:lnTo>
                  <a:lnTo>
                    <a:pt x="516731" y="398621"/>
                  </a:lnTo>
                  <a:lnTo>
                    <a:pt x="516731" y="443389"/>
                  </a:lnTo>
                  <a:lnTo>
                    <a:pt x="516731" y="471964"/>
                  </a:lnTo>
                  <a:lnTo>
                    <a:pt x="545306" y="471964"/>
                  </a:lnTo>
                  <a:lnTo>
                    <a:pt x="591026" y="471964"/>
                  </a:lnTo>
                  <a:lnTo>
                    <a:pt x="619601" y="471964"/>
                  </a:lnTo>
                  <a:lnTo>
                    <a:pt x="619601" y="443389"/>
                  </a:lnTo>
                  <a:lnTo>
                    <a:pt x="619601" y="326231"/>
                  </a:lnTo>
                  <a:lnTo>
                    <a:pt x="664369" y="326231"/>
                  </a:lnTo>
                  <a:lnTo>
                    <a:pt x="664369" y="443389"/>
                  </a:lnTo>
                  <a:lnTo>
                    <a:pt x="664369" y="471964"/>
                  </a:lnTo>
                  <a:lnTo>
                    <a:pt x="692944" y="471964"/>
                  </a:lnTo>
                  <a:lnTo>
                    <a:pt x="735806" y="471964"/>
                  </a:lnTo>
                  <a:lnTo>
                    <a:pt x="764381" y="471964"/>
                  </a:lnTo>
                  <a:lnTo>
                    <a:pt x="764381" y="443389"/>
                  </a:lnTo>
                  <a:lnTo>
                    <a:pt x="764381" y="254794"/>
                  </a:lnTo>
                  <a:lnTo>
                    <a:pt x="764381" y="226219"/>
                  </a:lnTo>
                  <a:lnTo>
                    <a:pt x="735806" y="226219"/>
                  </a:lnTo>
                  <a:lnTo>
                    <a:pt x="691991" y="226219"/>
                  </a:lnTo>
                  <a:lnTo>
                    <a:pt x="691991" y="181451"/>
                  </a:lnTo>
                  <a:lnTo>
                    <a:pt x="691991" y="152876"/>
                  </a:lnTo>
                  <a:lnTo>
                    <a:pt x="663416" y="152876"/>
                  </a:lnTo>
                  <a:lnTo>
                    <a:pt x="619601" y="152876"/>
                  </a:lnTo>
                  <a:lnTo>
                    <a:pt x="619601" y="108109"/>
                  </a:lnTo>
                  <a:lnTo>
                    <a:pt x="619601" y="79534"/>
                  </a:lnTo>
                  <a:lnTo>
                    <a:pt x="591026" y="79534"/>
                  </a:lnTo>
                  <a:lnTo>
                    <a:pt x="546259" y="79534"/>
                  </a:lnTo>
                  <a:lnTo>
                    <a:pt x="546259" y="35719"/>
                  </a:lnTo>
                  <a:lnTo>
                    <a:pt x="546259" y="7144"/>
                  </a:lnTo>
                  <a:lnTo>
                    <a:pt x="546259" y="7144"/>
                  </a:lnTo>
                  <a:close/>
                  <a:moveTo>
                    <a:pt x="472916" y="180499"/>
                  </a:moveTo>
                  <a:lnTo>
                    <a:pt x="518636" y="180499"/>
                  </a:lnTo>
                  <a:lnTo>
                    <a:pt x="518636" y="226219"/>
                  </a:lnTo>
                  <a:lnTo>
                    <a:pt x="472916" y="226219"/>
                  </a:lnTo>
                  <a:lnTo>
                    <a:pt x="472916" y="180499"/>
                  </a:lnTo>
                  <a:lnTo>
                    <a:pt x="472916" y="180499"/>
                  </a:lnTo>
                  <a:close/>
                  <a:moveTo>
                    <a:pt x="254794" y="180499"/>
                  </a:moveTo>
                  <a:lnTo>
                    <a:pt x="300514" y="180499"/>
                  </a:lnTo>
                  <a:lnTo>
                    <a:pt x="300514" y="226219"/>
                  </a:lnTo>
                  <a:lnTo>
                    <a:pt x="254794" y="226219"/>
                  </a:lnTo>
                  <a:lnTo>
                    <a:pt x="254794" y="180499"/>
                  </a:lnTo>
                  <a:lnTo>
                    <a:pt x="254794" y="18049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3B54715-6D84-4841-A0EF-8F363B59F67B}"/>
                </a:ext>
              </a:extLst>
            </p:cNvPr>
            <p:cNvSpPr/>
            <p:nvPr/>
          </p:nvSpPr>
          <p:spPr>
            <a:xfrm>
              <a:off x="1824691" y="3035689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1CA4CEE-D3A3-472D-AA4C-BA020A2E2298}"/>
                </a:ext>
              </a:extLst>
            </p:cNvPr>
            <p:cNvSpPr/>
            <p:nvPr/>
          </p:nvSpPr>
          <p:spPr>
            <a:xfrm>
              <a:off x="1811356" y="3021402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EA5D45-2F81-4B54-99C8-EA45DC635FB1}"/>
                </a:ext>
              </a:extLst>
            </p:cNvPr>
            <p:cNvSpPr/>
            <p:nvPr/>
          </p:nvSpPr>
          <p:spPr>
            <a:xfrm>
              <a:off x="1751348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6FDAE-9597-4387-AB48-6B5BDE93776A}"/>
                </a:ext>
              </a:extLst>
            </p:cNvPr>
            <p:cNvSpPr/>
            <p:nvPr/>
          </p:nvSpPr>
          <p:spPr>
            <a:xfrm>
              <a:off x="1738013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ED6BB71-D7F7-49AD-8CE7-CD4B96E829A4}"/>
                </a:ext>
              </a:extLst>
            </p:cNvPr>
            <p:cNvSpPr/>
            <p:nvPr/>
          </p:nvSpPr>
          <p:spPr>
            <a:xfrm>
              <a:off x="1533226" y="3547182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8581 w 85725"/>
                <a:gd name="connsiteY1" fmla="*/ 7144 h 85725"/>
                <a:gd name="connsiteX2" fmla="*/ 78581 w 85725"/>
                <a:gd name="connsiteY2" fmla="*/ 78581 h 85725"/>
                <a:gd name="connsiteX3" fmla="*/ 7144 w 85725"/>
                <a:gd name="connsiteY3" fmla="*/ 78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8581" y="7144"/>
                  </a:lnTo>
                  <a:lnTo>
                    <a:pt x="78581" y="78581"/>
                  </a:lnTo>
                  <a:lnTo>
                    <a:pt x="7144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D8DE04F-E44D-4E05-9F81-1C0AB139C74B}"/>
                </a:ext>
              </a:extLst>
            </p:cNvPr>
            <p:cNvSpPr/>
            <p:nvPr/>
          </p:nvSpPr>
          <p:spPr>
            <a:xfrm>
              <a:off x="1518938" y="3532894"/>
              <a:ext cx="114300" cy="114300"/>
            </a:xfrm>
            <a:custGeom>
              <a:avLst/>
              <a:gdLst>
                <a:gd name="connsiteX0" fmla="*/ 78581 w 114300"/>
                <a:gd name="connsiteY0" fmla="*/ 35719 h 114300"/>
                <a:gd name="connsiteX1" fmla="*/ 78581 w 114300"/>
                <a:gd name="connsiteY1" fmla="*/ 78581 h 114300"/>
                <a:gd name="connsiteX2" fmla="*/ 35719 w 114300"/>
                <a:gd name="connsiteY2" fmla="*/ 78581 h 114300"/>
                <a:gd name="connsiteX3" fmla="*/ 35719 w 114300"/>
                <a:gd name="connsiteY3" fmla="*/ 35719 h 114300"/>
                <a:gd name="connsiteX4" fmla="*/ 78581 w 114300"/>
                <a:gd name="connsiteY4" fmla="*/ 35719 h 114300"/>
                <a:gd name="connsiteX5" fmla="*/ 107156 w 114300"/>
                <a:gd name="connsiteY5" fmla="*/ 7144 h 114300"/>
                <a:gd name="connsiteX6" fmla="*/ 78581 w 114300"/>
                <a:gd name="connsiteY6" fmla="*/ 7144 h 114300"/>
                <a:gd name="connsiteX7" fmla="*/ 35719 w 114300"/>
                <a:gd name="connsiteY7" fmla="*/ 7144 h 114300"/>
                <a:gd name="connsiteX8" fmla="*/ 7144 w 114300"/>
                <a:gd name="connsiteY8" fmla="*/ 7144 h 114300"/>
                <a:gd name="connsiteX9" fmla="*/ 7144 w 114300"/>
                <a:gd name="connsiteY9" fmla="*/ 35719 h 114300"/>
                <a:gd name="connsiteX10" fmla="*/ 7144 w 114300"/>
                <a:gd name="connsiteY10" fmla="*/ 78581 h 114300"/>
                <a:gd name="connsiteX11" fmla="*/ 7144 w 114300"/>
                <a:gd name="connsiteY11" fmla="*/ 107156 h 114300"/>
                <a:gd name="connsiteX12" fmla="*/ 35719 w 114300"/>
                <a:gd name="connsiteY12" fmla="*/ 107156 h 114300"/>
                <a:gd name="connsiteX13" fmla="*/ 78581 w 114300"/>
                <a:gd name="connsiteY13" fmla="*/ 107156 h 114300"/>
                <a:gd name="connsiteX14" fmla="*/ 107156 w 114300"/>
                <a:gd name="connsiteY14" fmla="*/ 107156 h 114300"/>
                <a:gd name="connsiteX15" fmla="*/ 107156 w 114300"/>
                <a:gd name="connsiteY15" fmla="*/ 78581 h 114300"/>
                <a:gd name="connsiteX16" fmla="*/ 107156 w 114300"/>
                <a:gd name="connsiteY16" fmla="*/ 35719 h 114300"/>
                <a:gd name="connsiteX17" fmla="*/ 107156 w 114300"/>
                <a:gd name="connsiteY17" fmla="*/ 7144 h 114300"/>
                <a:gd name="connsiteX18" fmla="*/ 107156 w 114300"/>
                <a:gd name="connsiteY18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300" h="114300">
                  <a:moveTo>
                    <a:pt x="78581" y="35719"/>
                  </a:moveTo>
                  <a:lnTo>
                    <a:pt x="78581" y="78581"/>
                  </a:lnTo>
                  <a:lnTo>
                    <a:pt x="35719" y="78581"/>
                  </a:lnTo>
                  <a:lnTo>
                    <a:pt x="35719" y="35719"/>
                  </a:lnTo>
                  <a:lnTo>
                    <a:pt x="78581" y="35719"/>
                  </a:lnTo>
                  <a:moveTo>
                    <a:pt x="107156" y="7144"/>
                  </a:moveTo>
                  <a:lnTo>
                    <a:pt x="78581" y="7144"/>
                  </a:lnTo>
                  <a:lnTo>
                    <a:pt x="35719" y="7144"/>
                  </a:lnTo>
                  <a:lnTo>
                    <a:pt x="7144" y="7144"/>
                  </a:lnTo>
                  <a:lnTo>
                    <a:pt x="7144" y="35719"/>
                  </a:lnTo>
                  <a:lnTo>
                    <a:pt x="7144" y="78581"/>
                  </a:lnTo>
                  <a:lnTo>
                    <a:pt x="7144" y="107156"/>
                  </a:lnTo>
                  <a:lnTo>
                    <a:pt x="35719" y="107156"/>
                  </a:lnTo>
                  <a:lnTo>
                    <a:pt x="78581" y="107156"/>
                  </a:lnTo>
                  <a:lnTo>
                    <a:pt x="107156" y="107156"/>
                  </a:lnTo>
                  <a:lnTo>
                    <a:pt x="107156" y="78581"/>
                  </a:lnTo>
                  <a:lnTo>
                    <a:pt x="107156" y="35719"/>
                  </a:lnTo>
                  <a:lnTo>
                    <a:pt x="107156" y="7144"/>
                  </a:lnTo>
                  <a:lnTo>
                    <a:pt x="107156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837D624-67E2-4D8F-AE69-780F4FF8BD4B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C48704-C56B-4FC0-9DB7-008E6940542D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EE72DD-B3FE-46DC-83D4-498AC49B121F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B5AD00B-02CD-4821-B11A-094163CDDE19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B1663B-F059-457B-98CB-9CF36AE8509A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B3519B-06C1-4305-BEC8-E9A9045862E8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0D855C-2F36-42EB-9384-9EE53F129EA1}"/>
                </a:ext>
              </a:extLst>
            </p:cNvPr>
            <p:cNvSpPr/>
            <p:nvPr/>
          </p:nvSpPr>
          <p:spPr>
            <a:xfrm>
              <a:off x="2022436" y="3155329"/>
              <a:ext cx="95250" cy="95250"/>
            </a:xfrm>
            <a:custGeom>
              <a:avLst/>
              <a:gdLst>
                <a:gd name="connsiteX0" fmla="*/ 30379 w 95250"/>
                <a:gd name="connsiteY0" fmla="*/ 51334 h 95250"/>
                <a:gd name="connsiteX1" fmla="*/ 33236 w 95250"/>
                <a:gd name="connsiteY1" fmla="*/ 58954 h 95250"/>
                <a:gd name="connsiteX2" fmla="*/ 30379 w 95250"/>
                <a:gd name="connsiteY2" fmla="*/ 87529 h 95250"/>
                <a:gd name="connsiteX3" fmla="*/ 33236 w 95250"/>
                <a:gd name="connsiteY3" fmla="*/ 88481 h 95250"/>
                <a:gd name="connsiteX4" fmla="*/ 51334 w 95250"/>
                <a:gd name="connsiteY4" fmla="*/ 66574 h 95250"/>
                <a:gd name="connsiteX5" fmla="*/ 58954 w 95250"/>
                <a:gd name="connsiteY5" fmla="*/ 63716 h 95250"/>
                <a:gd name="connsiteX6" fmla="*/ 87529 w 95250"/>
                <a:gd name="connsiteY6" fmla="*/ 66574 h 95250"/>
                <a:gd name="connsiteX7" fmla="*/ 88481 w 95250"/>
                <a:gd name="connsiteY7" fmla="*/ 63716 h 95250"/>
                <a:gd name="connsiteX8" fmla="*/ 66574 w 95250"/>
                <a:gd name="connsiteY8" fmla="*/ 45619 h 95250"/>
                <a:gd name="connsiteX9" fmla="*/ 63716 w 95250"/>
                <a:gd name="connsiteY9" fmla="*/ 37999 h 95250"/>
                <a:gd name="connsiteX10" fmla="*/ 66574 w 95250"/>
                <a:gd name="connsiteY10" fmla="*/ 9424 h 95250"/>
                <a:gd name="connsiteX11" fmla="*/ 63716 w 95250"/>
                <a:gd name="connsiteY11" fmla="*/ 8471 h 95250"/>
                <a:gd name="connsiteX12" fmla="*/ 45619 w 95250"/>
                <a:gd name="connsiteY12" fmla="*/ 30379 h 95250"/>
                <a:gd name="connsiteX13" fmla="*/ 37999 w 95250"/>
                <a:gd name="connsiteY13" fmla="*/ 33236 h 95250"/>
                <a:gd name="connsiteX14" fmla="*/ 9424 w 95250"/>
                <a:gd name="connsiteY14" fmla="*/ 30379 h 95250"/>
                <a:gd name="connsiteX15" fmla="*/ 8471 w 95250"/>
                <a:gd name="connsiteY15" fmla="*/ 33236 h 95250"/>
                <a:gd name="connsiteX16" fmla="*/ 30379 w 95250"/>
                <a:gd name="connsiteY16" fmla="*/ 5133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0379" y="51334"/>
                  </a:moveTo>
                  <a:cubicBezTo>
                    <a:pt x="32284" y="53239"/>
                    <a:pt x="34189" y="56096"/>
                    <a:pt x="33236" y="58954"/>
                  </a:cubicBezTo>
                  <a:lnTo>
                    <a:pt x="30379" y="87529"/>
                  </a:lnTo>
                  <a:cubicBezTo>
                    <a:pt x="30379" y="90386"/>
                    <a:pt x="31331" y="90386"/>
                    <a:pt x="33236" y="88481"/>
                  </a:cubicBezTo>
                  <a:lnTo>
                    <a:pt x="51334" y="66574"/>
                  </a:lnTo>
                  <a:cubicBezTo>
                    <a:pt x="53239" y="64669"/>
                    <a:pt x="56096" y="62764"/>
                    <a:pt x="58954" y="63716"/>
                  </a:cubicBezTo>
                  <a:lnTo>
                    <a:pt x="87529" y="66574"/>
                  </a:lnTo>
                  <a:cubicBezTo>
                    <a:pt x="90386" y="66574"/>
                    <a:pt x="90386" y="65621"/>
                    <a:pt x="88481" y="63716"/>
                  </a:cubicBezTo>
                  <a:lnTo>
                    <a:pt x="66574" y="45619"/>
                  </a:lnTo>
                  <a:cubicBezTo>
                    <a:pt x="64669" y="43714"/>
                    <a:pt x="62764" y="40856"/>
                    <a:pt x="63716" y="37999"/>
                  </a:cubicBezTo>
                  <a:lnTo>
                    <a:pt x="66574" y="9424"/>
                  </a:lnTo>
                  <a:cubicBezTo>
                    <a:pt x="66574" y="6566"/>
                    <a:pt x="65621" y="6566"/>
                    <a:pt x="63716" y="8471"/>
                  </a:cubicBezTo>
                  <a:lnTo>
                    <a:pt x="45619" y="30379"/>
                  </a:lnTo>
                  <a:cubicBezTo>
                    <a:pt x="43714" y="32284"/>
                    <a:pt x="40856" y="34189"/>
                    <a:pt x="37999" y="33236"/>
                  </a:cubicBezTo>
                  <a:lnTo>
                    <a:pt x="9424" y="30379"/>
                  </a:lnTo>
                  <a:cubicBezTo>
                    <a:pt x="6566" y="30379"/>
                    <a:pt x="6566" y="31331"/>
                    <a:pt x="8471" y="33236"/>
                  </a:cubicBezTo>
                  <a:lnTo>
                    <a:pt x="30379" y="513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AF0D39D-0C52-44FE-B51C-3CA6199D2E6F}"/>
                </a:ext>
              </a:extLst>
            </p:cNvPr>
            <p:cNvSpPr/>
            <p:nvPr/>
          </p:nvSpPr>
          <p:spPr>
            <a:xfrm>
              <a:off x="1264383" y="3617429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7389 w 95250"/>
                <a:gd name="connsiteY8" fmla="*/ 41672 h 95250"/>
                <a:gd name="connsiteX9" fmla="*/ 60722 w 95250"/>
                <a:gd name="connsiteY9" fmla="*/ 35957 h 95250"/>
                <a:gd name="connsiteX10" fmla="*/ 51197 w 95250"/>
                <a:gd name="connsiteY10" fmla="*/ 9287 h 95250"/>
                <a:gd name="connsiteX11" fmla="*/ 48339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7389" y="41672"/>
                  </a:lnTo>
                  <a:cubicBezTo>
                    <a:pt x="64532" y="40719"/>
                    <a:pt x="61674" y="38814"/>
                    <a:pt x="60722" y="35957"/>
                  </a:cubicBezTo>
                  <a:lnTo>
                    <a:pt x="51197" y="9287"/>
                  </a:lnTo>
                  <a:cubicBezTo>
                    <a:pt x="50244" y="6429"/>
                    <a:pt x="49292" y="6429"/>
                    <a:pt x="48339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3F5AA-7212-44E1-B294-C785540D03A7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F2F80A-9DA6-4C97-91E1-E2F7B9872C86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7F608-8C7D-4A86-820F-E1539553ABC2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3FF5CAF-7C6E-4FC5-A602-49280758CECE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7B228F0-7EEF-43F9-BE35-170A1564D036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8F3DEF1-2B4A-4861-AFAD-A7203D37A90F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B9DC073-4644-47F3-BB9C-649C2595B280}"/>
                </a:ext>
              </a:extLst>
            </p:cNvPr>
            <p:cNvSpPr/>
            <p:nvPr/>
          </p:nvSpPr>
          <p:spPr>
            <a:xfrm>
              <a:off x="1352251" y="3710059"/>
              <a:ext cx="47625" cy="123825"/>
            </a:xfrm>
            <a:custGeom>
              <a:avLst/>
              <a:gdLst>
                <a:gd name="connsiteX0" fmla="*/ 7144 w 47625"/>
                <a:gd name="connsiteY0" fmla="*/ 7144 h 123825"/>
                <a:gd name="connsiteX1" fmla="*/ 42386 w 47625"/>
                <a:gd name="connsiteY1" fmla="*/ 7144 h 123825"/>
                <a:gd name="connsiteX2" fmla="*/ 42386 w 47625"/>
                <a:gd name="connsiteY2" fmla="*/ 122396 h 123825"/>
                <a:gd name="connsiteX3" fmla="*/ 7144 w 47625"/>
                <a:gd name="connsiteY3" fmla="*/ 122396 h 123825"/>
                <a:gd name="connsiteX4" fmla="*/ 7144 w 47625"/>
                <a:gd name="connsiteY4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23825">
                  <a:moveTo>
                    <a:pt x="7144" y="7144"/>
                  </a:moveTo>
                  <a:lnTo>
                    <a:pt x="42386" y="7144"/>
                  </a:lnTo>
                  <a:lnTo>
                    <a:pt x="4238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8569510-7FC6-41C7-A098-D024799BF29F}"/>
                </a:ext>
              </a:extLst>
            </p:cNvPr>
            <p:cNvSpPr/>
            <p:nvPr/>
          </p:nvSpPr>
          <p:spPr>
            <a:xfrm>
              <a:off x="1413211" y="3710059"/>
              <a:ext cx="123825" cy="123825"/>
            </a:xfrm>
            <a:custGeom>
              <a:avLst/>
              <a:gdLst>
                <a:gd name="connsiteX0" fmla="*/ 7144 w 123825"/>
                <a:gd name="connsiteY0" fmla="*/ 7144 h 123825"/>
                <a:gd name="connsiteX1" fmla="*/ 40481 w 123825"/>
                <a:gd name="connsiteY1" fmla="*/ 7144 h 123825"/>
                <a:gd name="connsiteX2" fmla="*/ 83344 w 123825"/>
                <a:gd name="connsiteY2" fmla="*/ 70961 h 123825"/>
                <a:gd name="connsiteX3" fmla="*/ 83344 w 123825"/>
                <a:gd name="connsiteY3" fmla="*/ 7144 h 123825"/>
                <a:gd name="connsiteX4" fmla="*/ 116681 w 123825"/>
                <a:gd name="connsiteY4" fmla="*/ 7144 h 123825"/>
                <a:gd name="connsiteX5" fmla="*/ 116681 w 123825"/>
                <a:gd name="connsiteY5" fmla="*/ 122396 h 123825"/>
                <a:gd name="connsiteX6" fmla="*/ 83344 w 123825"/>
                <a:gd name="connsiteY6" fmla="*/ 122396 h 123825"/>
                <a:gd name="connsiteX7" fmla="*/ 40481 w 123825"/>
                <a:gd name="connsiteY7" fmla="*/ 58579 h 123825"/>
                <a:gd name="connsiteX8" fmla="*/ 40481 w 123825"/>
                <a:gd name="connsiteY8" fmla="*/ 121444 h 123825"/>
                <a:gd name="connsiteX9" fmla="*/ 7144 w 123825"/>
                <a:gd name="connsiteY9" fmla="*/ 121444 h 123825"/>
                <a:gd name="connsiteX10" fmla="*/ 7144 w 123825"/>
                <a:gd name="connsiteY10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123825">
                  <a:moveTo>
                    <a:pt x="7144" y="7144"/>
                  </a:moveTo>
                  <a:lnTo>
                    <a:pt x="40481" y="7144"/>
                  </a:lnTo>
                  <a:lnTo>
                    <a:pt x="83344" y="70961"/>
                  </a:lnTo>
                  <a:lnTo>
                    <a:pt x="83344" y="7144"/>
                  </a:lnTo>
                  <a:lnTo>
                    <a:pt x="116681" y="7144"/>
                  </a:lnTo>
                  <a:lnTo>
                    <a:pt x="116681" y="122396"/>
                  </a:lnTo>
                  <a:lnTo>
                    <a:pt x="83344" y="122396"/>
                  </a:lnTo>
                  <a:lnTo>
                    <a:pt x="40481" y="58579"/>
                  </a:lnTo>
                  <a:lnTo>
                    <a:pt x="40481" y="121444"/>
                  </a:lnTo>
                  <a:lnTo>
                    <a:pt x="7144" y="1214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3B38EA-43E8-4142-AC4E-0D966F2303DB}"/>
                </a:ext>
              </a:extLst>
            </p:cNvPr>
            <p:cNvSpPr/>
            <p:nvPr/>
          </p:nvSpPr>
          <p:spPr>
            <a:xfrm>
              <a:off x="1536083" y="3710059"/>
              <a:ext cx="133350" cy="123825"/>
            </a:xfrm>
            <a:custGeom>
              <a:avLst/>
              <a:gdLst>
                <a:gd name="connsiteX0" fmla="*/ 7144 w 133350"/>
                <a:gd name="connsiteY0" fmla="*/ 7144 h 123825"/>
                <a:gd name="connsiteX1" fmla="*/ 44291 w 133350"/>
                <a:gd name="connsiteY1" fmla="*/ 7144 h 123825"/>
                <a:gd name="connsiteX2" fmla="*/ 70009 w 133350"/>
                <a:gd name="connsiteY2" fmla="*/ 90011 h 123825"/>
                <a:gd name="connsiteX3" fmla="*/ 95726 w 133350"/>
                <a:gd name="connsiteY3" fmla="*/ 7144 h 123825"/>
                <a:gd name="connsiteX4" fmla="*/ 131921 w 133350"/>
                <a:gd name="connsiteY4" fmla="*/ 7144 h 123825"/>
                <a:gd name="connsiteX5" fmla="*/ 89059 w 133350"/>
                <a:gd name="connsiteY5" fmla="*/ 122396 h 123825"/>
                <a:gd name="connsiteX6" fmla="*/ 50959 w 133350"/>
                <a:gd name="connsiteY6" fmla="*/ 122396 h 123825"/>
                <a:gd name="connsiteX7" fmla="*/ 7144 w 133350"/>
                <a:gd name="connsiteY7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23825">
                  <a:moveTo>
                    <a:pt x="7144" y="7144"/>
                  </a:moveTo>
                  <a:lnTo>
                    <a:pt x="44291" y="7144"/>
                  </a:lnTo>
                  <a:lnTo>
                    <a:pt x="70009" y="90011"/>
                  </a:lnTo>
                  <a:lnTo>
                    <a:pt x="95726" y="7144"/>
                  </a:lnTo>
                  <a:lnTo>
                    <a:pt x="131921" y="7144"/>
                  </a:lnTo>
                  <a:lnTo>
                    <a:pt x="89059" y="122396"/>
                  </a:lnTo>
                  <a:lnTo>
                    <a:pt x="50959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980B57-882B-404E-9218-3D5F1A7598EB}"/>
                </a:ext>
              </a:extLst>
            </p:cNvPr>
            <p:cNvSpPr/>
            <p:nvPr/>
          </p:nvSpPr>
          <p:spPr>
            <a:xfrm>
              <a:off x="1651336" y="3710059"/>
              <a:ext cx="133350" cy="123825"/>
            </a:xfrm>
            <a:custGeom>
              <a:avLst/>
              <a:gdLst>
                <a:gd name="connsiteX0" fmla="*/ 89059 w 133350"/>
                <a:gd name="connsiteY0" fmla="*/ 103346 h 123825"/>
                <a:gd name="connsiteX1" fmla="*/ 49054 w 133350"/>
                <a:gd name="connsiteY1" fmla="*/ 103346 h 123825"/>
                <a:gd name="connsiteX2" fmla="*/ 43339 w 133350"/>
                <a:gd name="connsiteY2" fmla="*/ 122396 h 123825"/>
                <a:gd name="connsiteX3" fmla="*/ 7144 w 133350"/>
                <a:gd name="connsiteY3" fmla="*/ 122396 h 123825"/>
                <a:gd name="connsiteX4" fmla="*/ 50006 w 133350"/>
                <a:gd name="connsiteY4" fmla="*/ 7144 h 123825"/>
                <a:gd name="connsiteX5" fmla="*/ 89059 w 133350"/>
                <a:gd name="connsiteY5" fmla="*/ 7144 h 123825"/>
                <a:gd name="connsiteX6" fmla="*/ 131921 w 133350"/>
                <a:gd name="connsiteY6" fmla="*/ 122396 h 123825"/>
                <a:gd name="connsiteX7" fmla="*/ 94774 w 133350"/>
                <a:gd name="connsiteY7" fmla="*/ 122396 h 123825"/>
                <a:gd name="connsiteX8" fmla="*/ 89059 w 133350"/>
                <a:gd name="connsiteY8" fmla="*/ 103346 h 123825"/>
                <a:gd name="connsiteX9" fmla="*/ 82391 w 133350"/>
                <a:gd name="connsiteY9" fmla="*/ 78581 h 123825"/>
                <a:gd name="connsiteX10" fmla="*/ 70009 w 133350"/>
                <a:gd name="connsiteY10" fmla="*/ 37624 h 123825"/>
                <a:gd name="connsiteX11" fmla="*/ 57626 w 133350"/>
                <a:gd name="connsiteY11" fmla="*/ 78581 h 123825"/>
                <a:gd name="connsiteX12" fmla="*/ 82391 w 133350"/>
                <a:gd name="connsiteY12" fmla="*/ 785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50" h="123825">
                  <a:moveTo>
                    <a:pt x="89059" y="103346"/>
                  </a:moveTo>
                  <a:lnTo>
                    <a:pt x="49054" y="103346"/>
                  </a:lnTo>
                  <a:lnTo>
                    <a:pt x="43339" y="122396"/>
                  </a:lnTo>
                  <a:lnTo>
                    <a:pt x="7144" y="122396"/>
                  </a:lnTo>
                  <a:lnTo>
                    <a:pt x="50006" y="7144"/>
                  </a:lnTo>
                  <a:lnTo>
                    <a:pt x="89059" y="7144"/>
                  </a:lnTo>
                  <a:lnTo>
                    <a:pt x="131921" y="122396"/>
                  </a:lnTo>
                  <a:lnTo>
                    <a:pt x="94774" y="122396"/>
                  </a:lnTo>
                  <a:lnTo>
                    <a:pt x="89059" y="103346"/>
                  </a:lnTo>
                  <a:close/>
                  <a:moveTo>
                    <a:pt x="82391" y="78581"/>
                  </a:moveTo>
                  <a:lnTo>
                    <a:pt x="70009" y="37624"/>
                  </a:lnTo>
                  <a:lnTo>
                    <a:pt x="57626" y="78581"/>
                  </a:lnTo>
                  <a:lnTo>
                    <a:pt x="82391" y="7858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F58FBE-AEDC-49CA-80CB-2A67293C33A0}"/>
                </a:ext>
              </a:extLst>
            </p:cNvPr>
            <p:cNvSpPr/>
            <p:nvPr/>
          </p:nvSpPr>
          <p:spPr>
            <a:xfrm>
              <a:off x="1788496" y="3710059"/>
              <a:ext cx="114300" cy="123825"/>
            </a:xfrm>
            <a:custGeom>
              <a:avLst/>
              <a:gdLst>
                <a:gd name="connsiteX0" fmla="*/ 7144 w 114300"/>
                <a:gd name="connsiteY0" fmla="*/ 7144 h 123825"/>
                <a:gd name="connsiteX1" fmla="*/ 59531 w 114300"/>
                <a:gd name="connsiteY1" fmla="*/ 7144 h 123825"/>
                <a:gd name="connsiteX2" fmla="*/ 84296 w 114300"/>
                <a:gd name="connsiteY2" fmla="*/ 10954 h 123825"/>
                <a:gd name="connsiteX3" fmla="*/ 100489 w 114300"/>
                <a:gd name="connsiteY3" fmla="*/ 23336 h 123825"/>
                <a:gd name="connsiteX4" fmla="*/ 110014 w 114300"/>
                <a:gd name="connsiteY4" fmla="*/ 41434 h 123825"/>
                <a:gd name="connsiteX5" fmla="*/ 112871 w 114300"/>
                <a:gd name="connsiteY5" fmla="*/ 63341 h 123825"/>
                <a:gd name="connsiteX6" fmla="*/ 109061 w 114300"/>
                <a:gd name="connsiteY6" fmla="*/ 91916 h 123825"/>
                <a:gd name="connsiteX7" fmla="*/ 97631 w 114300"/>
                <a:gd name="connsiteY7" fmla="*/ 109061 h 123825"/>
                <a:gd name="connsiteX8" fmla="*/ 81439 w 114300"/>
                <a:gd name="connsiteY8" fmla="*/ 118586 h 123825"/>
                <a:gd name="connsiteX9" fmla="*/ 60484 w 114300"/>
                <a:gd name="connsiteY9" fmla="*/ 121444 h 123825"/>
                <a:gd name="connsiteX10" fmla="*/ 8096 w 114300"/>
                <a:gd name="connsiteY10" fmla="*/ 121444 h 123825"/>
                <a:gd name="connsiteX11" fmla="*/ 8096 w 114300"/>
                <a:gd name="connsiteY11" fmla="*/ 7144 h 123825"/>
                <a:gd name="connsiteX12" fmla="*/ 42386 w 114300"/>
                <a:gd name="connsiteY12" fmla="*/ 32861 h 123825"/>
                <a:gd name="connsiteX13" fmla="*/ 42386 w 114300"/>
                <a:gd name="connsiteY13" fmla="*/ 95726 h 123825"/>
                <a:gd name="connsiteX14" fmla="*/ 50959 w 114300"/>
                <a:gd name="connsiteY14" fmla="*/ 95726 h 123825"/>
                <a:gd name="connsiteX15" fmla="*/ 67151 w 114300"/>
                <a:gd name="connsiteY15" fmla="*/ 92869 h 123825"/>
                <a:gd name="connsiteX16" fmla="*/ 74771 w 114300"/>
                <a:gd name="connsiteY16" fmla="*/ 84296 h 123825"/>
                <a:gd name="connsiteX17" fmla="*/ 77629 w 114300"/>
                <a:gd name="connsiteY17" fmla="*/ 64294 h 123825"/>
                <a:gd name="connsiteX18" fmla="*/ 71914 w 114300"/>
                <a:gd name="connsiteY18" fmla="*/ 39529 h 123825"/>
                <a:gd name="connsiteX19" fmla="*/ 51911 w 114300"/>
                <a:gd name="connsiteY19" fmla="*/ 32861 h 123825"/>
                <a:gd name="connsiteX20" fmla="*/ 42386 w 114300"/>
                <a:gd name="connsiteY20" fmla="*/ 3286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123825">
                  <a:moveTo>
                    <a:pt x="7144" y="7144"/>
                  </a:moveTo>
                  <a:lnTo>
                    <a:pt x="59531" y="7144"/>
                  </a:lnTo>
                  <a:cubicBezTo>
                    <a:pt x="70009" y="7144"/>
                    <a:pt x="78581" y="8096"/>
                    <a:pt x="84296" y="10954"/>
                  </a:cubicBezTo>
                  <a:cubicBezTo>
                    <a:pt x="90964" y="13811"/>
                    <a:pt x="95726" y="17621"/>
                    <a:pt x="100489" y="23336"/>
                  </a:cubicBezTo>
                  <a:cubicBezTo>
                    <a:pt x="104299" y="29051"/>
                    <a:pt x="108109" y="34766"/>
                    <a:pt x="110014" y="41434"/>
                  </a:cubicBezTo>
                  <a:cubicBezTo>
                    <a:pt x="111919" y="48101"/>
                    <a:pt x="112871" y="55721"/>
                    <a:pt x="112871" y="63341"/>
                  </a:cubicBezTo>
                  <a:cubicBezTo>
                    <a:pt x="112871" y="75724"/>
                    <a:pt x="111919" y="85249"/>
                    <a:pt x="109061" y="91916"/>
                  </a:cubicBezTo>
                  <a:cubicBezTo>
                    <a:pt x="106204" y="98584"/>
                    <a:pt x="102394" y="104299"/>
                    <a:pt x="97631" y="109061"/>
                  </a:cubicBezTo>
                  <a:cubicBezTo>
                    <a:pt x="92869" y="113824"/>
                    <a:pt x="87154" y="116681"/>
                    <a:pt x="81439" y="118586"/>
                  </a:cubicBezTo>
                  <a:cubicBezTo>
                    <a:pt x="73819" y="120491"/>
                    <a:pt x="66199" y="121444"/>
                    <a:pt x="60484" y="121444"/>
                  </a:cubicBezTo>
                  <a:lnTo>
                    <a:pt x="8096" y="121444"/>
                  </a:lnTo>
                  <a:lnTo>
                    <a:pt x="8096" y="7144"/>
                  </a:lnTo>
                  <a:close/>
                  <a:moveTo>
                    <a:pt x="42386" y="32861"/>
                  </a:moveTo>
                  <a:lnTo>
                    <a:pt x="42386" y="95726"/>
                  </a:lnTo>
                  <a:lnTo>
                    <a:pt x="50959" y="95726"/>
                  </a:lnTo>
                  <a:cubicBezTo>
                    <a:pt x="58579" y="95726"/>
                    <a:pt x="63341" y="94774"/>
                    <a:pt x="67151" y="92869"/>
                  </a:cubicBezTo>
                  <a:cubicBezTo>
                    <a:pt x="70961" y="90964"/>
                    <a:pt x="72866" y="88106"/>
                    <a:pt x="74771" y="84296"/>
                  </a:cubicBezTo>
                  <a:cubicBezTo>
                    <a:pt x="76676" y="80486"/>
                    <a:pt x="77629" y="73819"/>
                    <a:pt x="77629" y="64294"/>
                  </a:cubicBezTo>
                  <a:cubicBezTo>
                    <a:pt x="77629" y="51911"/>
                    <a:pt x="75724" y="43339"/>
                    <a:pt x="71914" y="39529"/>
                  </a:cubicBezTo>
                  <a:cubicBezTo>
                    <a:pt x="68104" y="35719"/>
                    <a:pt x="61436" y="32861"/>
                    <a:pt x="51911" y="32861"/>
                  </a:cubicBezTo>
                  <a:lnTo>
                    <a:pt x="42386" y="3286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F20B3D-11D9-44DC-95B4-D671F312888E}"/>
                </a:ext>
              </a:extLst>
            </p:cNvPr>
            <p:cNvSpPr/>
            <p:nvPr/>
          </p:nvSpPr>
          <p:spPr>
            <a:xfrm>
              <a:off x="1912321" y="3710059"/>
              <a:ext cx="104775" cy="123825"/>
            </a:xfrm>
            <a:custGeom>
              <a:avLst/>
              <a:gdLst>
                <a:gd name="connsiteX0" fmla="*/ 7144 w 104775"/>
                <a:gd name="connsiteY0" fmla="*/ 7144 h 123825"/>
                <a:gd name="connsiteX1" fmla="*/ 102394 w 104775"/>
                <a:gd name="connsiteY1" fmla="*/ 7144 h 123825"/>
                <a:gd name="connsiteX2" fmla="*/ 102394 w 104775"/>
                <a:gd name="connsiteY2" fmla="*/ 31909 h 123825"/>
                <a:gd name="connsiteX3" fmla="*/ 42386 w 104775"/>
                <a:gd name="connsiteY3" fmla="*/ 31909 h 123825"/>
                <a:gd name="connsiteX4" fmla="*/ 42386 w 104775"/>
                <a:gd name="connsiteY4" fmla="*/ 50006 h 123825"/>
                <a:gd name="connsiteX5" fmla="*/ 97631 w 104775"/>
                <a:gd name="connsiteY5" fmla="*/ 50006 h 123825"/>
                <a:gd name="connsiteX6" fmla="*/ 97631 w 104775"/>
                <a:gd name="connsiteY6" fmla="*/ 73819 h 123825"/>
                <a:gd name="connsiteX7" fmla="*/ 42386 w 104775"/>
                <a:gd name="connsiteY7" fmla="*/ 73819 h 123825"/>
                <a:gd name="connsiteX8" fmla="*/ 42386 w 104775"/>
                <a:gd name="connsiteY8" fmla="*/ 96679 h 123825"/>
                <a:gd name="connsiteX9" fmla="*/ 103346 w 104775"/>
                <a:gd name="connsiteY9" fmla="*/ 96679 h 123825"/>
                <a:gd name="connsiteX10" fmla="*/ 103346 w 104775"/>
                <a:gd name="connsiteY10" fmla="*/ 122396 h 123825"/>
                <a:gd name="connsiteX11" fmla="*/ 7144 w 104775"/>
                <a:gd name="connsiteY11" fmla="*/ 122396 h 123825"/>
                <a:gd name="connsiteX12" fmla="*/ 7144 w 104775"/>
                <a:gd name="connsiteY12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75" h="123825">
                  <a:moveTo>
                    <a:pt x="7144" y="7144"/>
                  </a:moveTo>
                  <a:lnTo>
                    <a:pt x="102394" y="7144"/>
                  </a:lnTo>
                  <a:lnTo>
                    <a:pt x="102394" y="31909"/>
                  </a:lnTo>
                  <a:lnTo>
                    <a:pt x="42386" y="31909"/>
                  </a:lnTo>
                  <a:lnTo>
                    <a:pt x="42386" y="50006"/>
                  </a:lnTo>
                  <a:lnTo>
                    <a:pt x="97631" y="50006"/>
                  </a:lnTo>
                  <a:lnTo>
                    <a:pt x="97631" y="73819"/>
                  </a:lnTo>
                  <a:lnTo>
                    <a:pt x="42386" y="73819"/>
                  </a:lnTo>
                  <a:lnTo>
                    <a:pt x="42386" y="96679"/>
                  </a:lnTo>
                  <a:lnTo>
                    <a:pt x="103346" y="96679"/>
                  </a:lnTo>
                  <a:lnTo>
                    <a:pt x="103346" y="122396"/>
                  </a:lnTo>
                  <a:lnTo>
                    <a:pt x="7144" y="1223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ED8EB34-A168-42BB-8B47-08A4A7EA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1269381">
            <a:off x="5281190" y="4142776"/>
            <a:ext cx="907367" cy="1719222"/>
            <a:chOff x="3358194" y="2575240"/>
            <a:chExt cx="907367" cy="1719222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7BD90BB-3456-4C12-ABF2-334B656C06D0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928406-59E2-4123-AC45-3DE980DCF85C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615ACB2-3298-4970-87BC-3236671DC0B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05B162A-8827-474B-BFBB-9753A764A78B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5F33DD0-DD53-473C-B821-2563D3C9B35D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E733B20-CB26-4D21-BD6E-4C022A7129D9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2A1C4D4-5269-4944-A196-392799DC4F16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CEBDE6-06DA-4F50-8C62-1B7CF17233E8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8A73E64-ECDA-4DE2-B9B6-BA1BCB93A822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D21F412-7287-489E-ACE6-C6EC1CF7F0C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AA9BD7-E9D2-41E6-8EE4-5B0716154BAF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BDE822A-1F03-423C-BCB1-983D2DF37255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A5A9827-62BB-465A-B780-8380BED8B2A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86125E7-C9A2-462B-86F9-E0DE7C4E8A8F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B8E0733-2EA4-4E40-B4AA-46F0615D1897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F70616A-072C-4083-AE73-38DC408E84F1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C96D7A3-0025-4868-9A9B-C1C0B2B5192A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17BF990-02EF-4636-BE84-6E972737273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A5D88F7-AB77-4365-9274-ECA4439C3993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B9CA5F-8FF8-423C-83E0-D18C3F54CA2C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B1B152E-C74C-4EB6-ACAD-C140B84647F5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6C52902-4F1D-4EBA-AA34-444254298DB3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62366D-F91A-4C05-A2A6-3FF2DEB9E756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6ED3F4A-E5F5-4F47-B838-B7016B554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7623014" y="2511186"/>
            <a:ext cx="1012825" cy="1012825"/>
            <a:chOff x="7950627" y="2930800"/>
            <a:chExt cx="1012825" cy="1012825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75E848-6B07-40B0-B4AA-5C42E49006B2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A72A13-2B7A-46B0-BC4A-C74D45CB4D77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29E0F8-14D8-4A92-B21E-5D60A762103E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1E35C3A-7BBF-429B-949F-4F1F6C79D86F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7434-AA67-404A-998B-60F515A2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4080982" y="1874306"/>
            <a:ext cx="1454890" cy="1386228"/>
            <a:chOff x="-68843" y="1795825"/>
            <a:chExt cx="1600379" cy="152485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F3472A-4F4D-492E-B37D-106425C2383C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97A4-6F61-4396-8B2E-8B8353630E6E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331DD1-4195-4048-A873-1DA3E5DFA3D1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63E395-4DCA-42EE-ADAE-7E7EA168A2A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2FF6E6-6B00-47F7-A788-0A11D00C180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6448AF-349F-444F-8AAC-733E616EA3CA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ADBAB-85BE-4C3B-8152-94FA4404DED0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F8B5C0-6389-41B8-B019-3C55B9D9EB7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8E7D9B-D287-4DD6-A614-54C322A3DC96}"/>
                </a:ext>
              </a:extLst>
            </p:cNvPr>
            <p:cNvSpPr txBox="1"/>
            <p:nvPr/>
          </p:nvSpPr>
          <p:spPr>
            <a:xfrm>
              <a:off x="134201" y="1914477"/>
              <a:ext cx="11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D0372C-3372-4F65-8360-225E93E2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9830" y="681154"/>
            <a:ext cx="1789339" cy="1467258"/>
            <a:chOff x="5439830" y="681154"/>
            <a:chExt cx="1789339" cy="1467258"/>
          </a:xfrm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6015E8-ADCE-415A-8B39-856A14CA3E69}"/>
                </a:ext>
              </a:extLst>
            </p:cNvPr>
            <p:cNvSpPr/>
            <p:nvPr/>
          </p:nvSpPr>
          <p:spPr>
            <a:xfrm>
              <a:off x="5497425" y="740537"/>
              <a:ext cx="1681978" cy="1359897"/>
            </a:xfrm>
            <a:custGeom>
              <a:avLst/>
              <a:gdLst>
                <a:gd name="connsiteX0" fmla="*/ 1299305 w 1390065"/>
                <a:gd name="connsiteY0" fmla="*/ 562865 h 1123882"/>
                <a:gd name="connsiteX1" fmla="*/ 1370287 w 1390065"/>
                <a:gd name="connsiteY1" fmla="*/ 428295 h 1123882"/>
                <a:gd name="connsiteX2" fmla="*/ 1373244 w 1390065"/>
                <a:gd name="connsiteY2" fmla="*/ 414986 h 1123882"/>
                <a:gd name="connsiteX3" fmla="*/ 1370287 w 1390065"/>
                <a:gd name="connsiteY3" fmla="*/ 403156 h 1123882"/>
                <a:gd name="connsiteX4" fmla="*/ 1364371 w 1390065"/>
                <a:gd name="connsiteY4" fmla="*/ 394283 h 1123882"/>
                <a:gd name="connsiteX5" fmla="*/ 1355499 w 1390065"/>
                <a:gd name="connsiteY5" fmla="*/ 388368 h 1123882"/>
                <a:gd name="connsiteX6" fmla="*/ 1343668 w 1390065"/>
                <a:gd name="connsiteY6" fmla="*/ 385410 h 1123882"/>
                <a:gd name="connsiteX7" fmla="*/ 1154383 w 1390065"/>
                <a:gd name="connsiteY7" fmla="*/ 385410 h 1123882"/>
                <a:gd name="connsiteX8" fmla="*/ 849751 w 1390065"/>
                <a:gd name="connsiteY8" fmla="*/ 80779 h 1123882"/>
                <a:gd name="connsiteX9" fmla="*/ 815739 w 1390065"/>
                <a:gd name="connsiteY9" fmla="*/ 52682 h 1123882"/>
                <a:gd name="connsiteX10" fmla="*/ 777291 w 1390065"/>
                <a:gd name="connsiteY10" fmla="*/ 33458 h 1123882"/>
                <a:gd name="connsiteX11" fmla="*/ 735884 w 1390065"/>
                <a:gd name="connsiteY11" fmla="*/ 21627 h 1123882"/>
                <a:gd name="connsiteX12" fmla="*/ 694478 w 1390065"/>
                <a:gd name="connsiteY12" fmla="*/ 17191 h 1123882"/>
                <a:gd name="connsiteX13" fmla="*/ 611666 w 1390065"/>
                <a:gd name="connsiteY13" fmla="*/ 33458 h 1123882"/>
                <a:gd name="connsiteX14" fmla="*/ 539205 w 1390065"/>
                <a:gd name="connsiteY14" fmla="*/ 82258 h 1123882"/>
                <a:gd name="connsiteX15" fmla="*/ 236052 w 1390065"/>
                <a:gd name="connsiteY15" fmla="*/ 385410 h 1123882"/>
                <a:gd name="connsiteX16" fmla="*/ 46767 w 1390065"/>
                <a:gd name="connsiteY16" fmla="*/ 385410 h 1123882"/>
                <a:gd name="connsiteX17" fmla="*/ 34936 w 1390065"/>
                <a:gd name="connsiteY17" fmla="*/ 388368 h 1123882"/>
                <a:gd name="connsiteX18" fmla="*/ 24585 w 1390065"/>
                <a:gd name="connsiteY18" fmla="*/ 394283 h 1123882"/>
                <a:gd name="connsiteX19" fmla="*/ 17191 w 1390065"/>
                <a:gd name="connsiteY19" fmla="*/ 404635 h 1123882"/>
                <a:gd name="connsiteX20" fmla="*/ 17191 w 1390065"/>
                <a:gd name="connsiteY20" fmla="*/ 414986 h 1123882"/>
                <a:gd name="connsiteX21" fmla="*/ 20149 w 1390065"/>
                <a:gd name="connsiteY21" fmla="*/ 428295 h 1123882"/>
                <a:gd name="connsiteX22" fmla="*/ 91131 w 1390065"/>
                <a:gd name="connsiteY22" fmla="*/ 562865 h 1123882"/>
                <a:gd name="connsiteX23" fmla="*/ 20149 w 1390065"/>
                <a:gd name="connsiteY23" fmla="*/ 697436 h 1123882"/>
                <a:gd name="connsiteX24" fmla="*/ 17191 w 1390065"/>
                <a:gd name="connsiteY24" fmla="*/ 712224 h 1123882"/>
                <a:gd name="connsiteX25" fmla="*/ 20149 w 1390065"/>
                <a:gd name="connsiteY25" fmla="*/ 724054 h 1123882"/>
                <a:gd name="connsiteX26" fmla="*/ 27543 w 1390065"/>
                <a:gd name="connsiteY26" fmla="*/ 732927 h 1123882"/>
                <a:gd name="connsiteX27" fmla="*/ 36415 w 1390065"/>
                <a:gd name="connsiteY27" fmla="*/ 738842 h 1123882"/>
                <a:gd name="connsiteX28" fmla="*/ 48246 w 1390065"/>
                <a:gd name="connsiteY28" fmla="*/ 740321 h 1123882"/>
                <a:gd name="connsiteX29" fmla="*/ 237531 w 1390065"/>
                <a:gd name="connsiteY29" fmla="*/ 740321 h 1123882"/>
                <a:gd name="connsiteX30" fmla="*/ 542163 w 1390065"/>
                <a:gd name="connsiteY30" fmla="*/ 1044952 h 1123882"/>
                <a:gd name="connsiteX31" fmla="*/ 614623 w 1390065"/>
                <a:gd name="connsiteY31" fmla="*/ 1093752 h 1123882"/>
                <a:gd name="connsiteX32" fmla="*/ 697436 w 1390065"/>
                <a:gd name="connsiteY32" fmla="*/ 1110019 h 1123882"/>
                <a:gd name="connsiteX33" fmla="*/ 738842 w 1390065"/>
                <a:gd name="connsiteY33" fmla="*/ 1105582 h 1123882"/>
                <a:gd name="connsiteX34" fmla="*/ 778769 w 1390065"/>
                <a:gd name="connsiteY34" fmla="*/ 1093752 h 1123882"/>
                <a:gd name="connsiteX35" fmla="*/ 817218 w 1390065"/>
                <a:gd name="connsiteY35" fmla="*/ 1073049 h 1123882"/>
                <a:gd name="connsiteX36" fmla="*/ 851230 w 1390065"/>
                <a:gd name="connsiteY36" fmla="*/ 1044952 h 1123882"/>
                <a:gd name="connsiteX37" fmla="*/ 1155862 w 1390065"/>
                <a:gd name="connsiteY37" fmla="*/ 740321 h 1123882"/>
                <a:gd name="connsiteX38" fmla="*/ 1345147 w 1390065"/>
                <a:gd name="connsiteY38" fmla="*/ 740321 h 1123882"/>
                <a:gd name="connsiteX39" fmla="*/ 1356977 w 1390065"/>
                <a:gd name="connsiteY39" fmla="*/ 737363 h 1123882"/>
                <a:gd name="connsiteX40" fmla="*/ 1365850 w 1390065"/>
                <a:gd name="connsiteY40" fmla="*/ 731448 h 1123882"/>
                <a:gd name="connsiteX41" fmla="*/ 1371765 w 1390065"/>
                <a:gd name="connsiteY41" fmla="*/ 722575 h 1123882"/>
                <a:gd name="connsiteX42" fmla="*/ 1374723 w 1390065"/>
                <a:gd name="connsiteY42" fmla="*/ 710745 h 1123882"/>
                <a:gd name="connsiteX43" fmla="*/ 1371765 w 1390065"/>
                <a:gd name="connsiteY43" fmla="*/ 697436 h 1123882"/>
                <a:gd name="connsiteX44" fmla="*/ 1299305 w 1390065"/>
                <a:gd name="connsiteY44" fmla="*/ 562865 h 11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90065" h="1123882">
                  <a:moveTo>
                    <a:pt x="1299305" y="562865"/>
                  </a:moveTo>
                  <a:lnTo>
                    <a:pt x="1370287" y="428295"/>
                  </a:lnTo>
                  <a:cubicBezTo>
                    <a:pt x="1373244" y="423859"/>
                    <a:pt x="1373244" y="419423"/>
                    <a:pt x="1373244" y="414986"/>
                  </a:cubicBezTo>
                  <a:cubicBezTo>
                    <a:pt x="1373244" y="410550"/>
                    <a:pt x="1371765" y="406113"/>
                    <a:pt x="1370287" y="403156"/>
                  </a:cubicBezTo>
                  <a:cubicBezTo>
                    <a:pt x="1368808" y="400198"/>
                    <a:pt x="1365850" y="395762"/>
                    <a:pt x="1364371" y="394283"/>
                  </a:cubicBezTo>
                  <a:cubicBezTo>
                    <a:pt x="1361414" y="391326"/>
                    <a:pt x="1358456" y="389847"/>
                    <a:pt x="1355499" y="388368"/>
                  </a:cubicBezTo>
                  <a:cubicBezTo>
                    <a:pt x="1352541" y="386889"/>
                    <a:pt x="1348105" y="385410"/>
                    <a:pt x="1343668" y="385410"/>
                  </a:cubicBezTo>
                  <a:lnTo>
                    <a:pt x="1154383" y="385410"/>
                  </a:lnTo>
                  <a:lnTo>
                    <a:pt x="849751" y="80779"/>
                  </a:lnTo>
                  <a:cubicBezTo>
                    <a:pt x="839400" y="70428"/>
                    <a:pt x="827570" y="60076"/>
                    <a:pt x="815739" y="52682"/>
                  </a:cubicBezTo>
                  <a:cubicBezTo>
                    <a:pt x="803909" y="45288"/>
                    <a:pt x="790600" y="37894"/>
                    <a:pt x="777291" y="33458"/>
                  </a:cubicBezTo>
                  <a:cubicBezTo>
                    <a:pt x="763981" y="27543"/>
                    <a:pt x="750672" y="24585"/>
                    <a:pt x="735884" y="21627"/>
                  </a:cubicBezTo>
                  <a:cubicBezTo>
                    <a:pt x="722575" y="18670"/>
                    <a:pt x="707787" y="17191"/>
                    <a:pt x="694478" y="17191"/>
                  </a:cubicBezTo>
                  <a:cubicBezTo>
                    <a:pt x="666381" y="17191"/>
                    <a:pt x="638284" y="23106"/>
                    <a:pt x="611666" y="33458"/>
                  </a:cubicBezTo>
                  <a:cubicBezTo>
                    <a:pt x="585048" y="43809"/>
                    <a:pt x="561387" y="60076"/>
                    <a:pt x="539205" y="82258"/>
                  </a:cubicBezTo>
                  <a:lnTo>
                    <a:pt x="236052" y="385410"/>
                  </a:lnTo>
                  <a:lnTo>
                    <a:pt x="46767" y="385410"/>
                  </a:lnTo>
                  <a:cubicBezTo>
                    <a:pt x="42330" y="385410"/>
                    <a:pt x="39373" y="386889"/>
                    <a:pt x="34936" y="388368"/>
                  </a:cubicBezTo>
                  <a:cubicBezTo>
                    <a:pt x="31979" y="389847"/>
                    <a:pt x="27543" y="391326"/>
                    <a:pt x="24585" y="394283"/>
                  </a:cubicBezTo>
                  <a:cubicBezTo>
                    <a:pt x="21627" y="397241"/>
                    <a:pt x="20149" y="400198"/>
                    <a:pt x="17191" y="404635"/>
                  </a:cubicBezTo>
                  <a:cubicBezTo>
                    <a:pt x="18670" y="407592"/>
                    <a:pt x="17191" y="410550"/>
                    <a:pt x="17191" y="414986"/>
                  </a:cubicBezTo>
                  <a:cubicBezTo>
                    <a:pt x="17191" y="419423"/>
                    <a:pt x="18670" y="425338"/>
                    <a:pt x="20149" y="428295"/>
                  </a:cubicBezTo>
                  <a:lnTo>
                    <a:pt x="91131" y="562865"/>
                  </a:lnTo>
                  <a:lnTo>
                    <a:pt x="20149" y="697436"/>
                  </a:lnTo>
                  <a:cubicBezTo>
                    <a:pt x="17191" y="701872"/>
                    <a:pt x="17191" y="706308"/>
                    <a:pt x="17191" y="712224"/>
                  </a:cubicBezTo>
                  <a:cubicBezTo>
                    <a:pt x="17191" y="716660"/>
                    <a:pt x="18670" y="721096"/>
                    <a:pt x="20149" y="724054"/>
                  </a:cubicBezTo>
                  <a:cubicBezTo>
                    <a:pt x="21627" y="727011"/>
                    <a:pt x="24585" y="731448"/>
                    <a:pt x="27543" y="732927"/>
                  </a:cubicBezTo>
                  <a:cubicBezTo>
                    <a:pt x="29021" y="735884"/>
                    <a:pt x="31979" y="737363"/>
                    <a:pt x="36415" y="738842"/>
                  </a:cubicBezTo>
                  <a:cubicBezTo>
                    <a:pt x="39373" y="740321"/>
                    <a:pt x="43809" y="740321"/>
                    <a:pt x="48246" y="740321"/>
                  </a:cubicBezTo>
                  <a:lnTo>
                    <a:pt x="237531" y="740321"/>
                  </a:lnTo>
                  <a:lnTo>
                    <a:pt x="542163" y="1044952"/>
                  </a:lnTo>
                  <a:cubicBezTo>
                    <a:pt x="564344" y="1067134"/>
                    <a:pt x="588005" y="1081922"/>
                    <a:pt x="614623" y="1093752"/>
                  </a:cubicBezTo>
                  <a:cubicBezTo>
                    <a:pt x="641242" y="1104104"/>
                    <a:pt x="669339" y="1110019"/>
                    <a:pt x="697436" y="1110019"/>
                  </a:cubicBezTo>
                  <a:cubicBezTo>
                    <a:pt x="710745" y="1110019"/>
                    <a:pt x="725533" y="1108540"/>
                    <a:pt x="738842" y="1105582"/>
                  </a:cubicBezTo>
                  <a:cubicBezTo>
                    <a:pt x="752151" y="1102625"/>
                    <a:pt x="766939" y="1099667"/>
                    <a:pt x="778769" y="1093752"/>
                  </a:cubicBezTo>
                  <a:cubicBezTo>
                    <a:pt x="792079" y="1087837"/>
                    <a:pt x="805388" y="1081922"/>
                    <a:pt x="817218" y="1073049"/>
                  </a:cubicBezTo>
                  <a:cubicBezTo>
                    <a:pt x="829048" y="1065655"/>
                    <a:pt x="840879" y="1055304"/>
                    <a:pt x="851230" y="1044952"/>
                  </a:cubicBezTo>
                  <a:lnTo>
                    <a:pt x="1155862" y="740321"/>
                  </a:lnTo>
                  <a:lnTo>
                    <a:pt x="1345147" y="740321"/>
                  </a:lnTo>
                  <a:cubicBezTo>
                    <a:pt x="1349584" y="740321"/>
                    <a:pt x="1352541" y="738842"/>
                    <a:pt x="1356977" y="737363"/>
                  </a:cubicBezTo>
                  <a:cubicBezTo>
                    <a:pt x="1359935" y="735884"/>
                    <a:pt x="1364371" y="734405"/>
                    <a:pt x="1365850" y="731448"/>
                  </a:cubicBezTo>
                  <a:cubicBezTo>
                    <a:pt x="1368808" y="728490"/>
                    <a:pt x="1370287" y="725533"/>
                    <a:pt x="1371765" y="722575"/>
                  </a:cubicBezTo>
                  <a:cubicBezTo>
                    <a:pt x="1373244" y="719618"/>
                    <a:pt x="1374723" y="715181"/>
                    <a:pt x="1374723" y="710745"/>
                  </a:cubicBezTo>
                  <a:cubicBezTo>
                    <a:pt x="1374723" y="706308"/>
                    <a:pt x="1373244" y="701872"/>
                    <a:pt x="1371765" y="697436"/>
                  </a:cubicBezTo>
                  <a:lnTo>
                    <a:pt x="1299305" y="562865"/>
                  </a:lnTo>
                  <a:close/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8A16DA1-AD53-4C94-AA1C-7E47AA0B1CF2}"/>
                </a:ext>
              </a:extLst>
            </p:cNvPr>
            <p:cNvSpPr/>
            <p:nvPr/>
          </p:nvSpPr>
          <p:spPr>
            <a:xfrm>
              <a:off x="6920173" y="1238877"/>
              <a:ext cx="143147" cy="143147"/>
            </a:xfrm>
            <a:custGeom>
              <a:avLst/>
              <a:gdLst>
                <a:gd name="connsiteX0" fmla="*/ 82073 w 118303"/>
                <a:gd name="connsiteY0" fmla="*/ 11091 h 118303"/>
                <a:gd name="connsiteX1" fmla="*/ 82073 w 118303"/>
                <a:gd name="connsiteY1" fmla="*/ 11091 h 118303"/>
                <a:gd name="connsiteX2" fmla="*/ 80594 w 118303"/>
                <a:gd name="connsiteY2" fmla="*/ 27357 h 118303"/>
                <a:gd name="connsiteX3" fmla="*/ 68764 w 118303"/>
                <a:gd name="connsiteY3" fmla="*/ 36231 h 118303"/>
                <a:gd name="connsiteX4" fmla="*/ 68764 w 118303"/>
                <a:gd name="connsiteY4" fmla="*/ 37709 h 118303"/>
                <a:gd name="connsiteX5" fmla="*/ 68764 w 118303"/>
                <a:gd name="connsiteY5" fmla="*/ 37709 h 118303"/>
                <a:gd name="connsiteX6" fmla="*/ 82073 w 118303"/>
                <a:gd name="connsiteY6" fmla="*/ 42145 h 118303"/>
                <a:gd name="connsiteX7" fmla="*/ 86509 w 118303"/>
                <a:gd name="connsiteY7" fmla="*/ 55455 h 118303"/>
                <a:gd name="connsiteX8" fmla="*/ 87988 w 118303"/>
                <a:gd name="connsiteY8" fmla="*/ 56933 h 118303"/>
                <a:gd name="connsiteX9" fmla="*/ 87988 w 118303"/>
                <a:gd name="connsiteY9" fmla="*/ 56933 h 118303"/>
                <a:gd name="connsiteX10" fmla="*/ 96861 w 118303"/>
                <a:gd name="connsiteY10" fmla="*/ 45103 h 118303"/>
                <a:gd name="connsiteX11" fmla="*/ 111649 w 118303"/>
                <a:gd name="connsiteY11" fmla="*/ 45103 h 118303"/>
                <a:gd name="connsiteX12" fmla="*/ 113128 w 118303"/>
                <a:gd name="connsiteY12" fmla="*/ 43625 h 118303"/>
                <a:gd name="connsiteX13" fmla="*/ 113128 w 118303"/>
                <a:gd name="connsiteY13" fmla="*/ 42145 h 118303"/>
                <a:gd name="connsiteX14" fmla="*/ 105734 w 118303"/>
                <a:gd name="connsiteY14" fmla="*/ 30315 h 118303"/>
                <a:gd name="connsiteX15" fmla="*/ 110170 w 118303"/>
                <a:gd name="connsiteY15" fmla="*/ 15527 h 118303"/>
                <a:gd name="connsiteX16" fmla="*/ 108691 w 118303"/>
                <a:gd name="connsiteY16" fmla="*/ 14049 h 118303"/>
                <a:gd name="connsiteX17" fmla="*/ 108691 w 118303"/>
                <a:gd name="connsiteY17" fmla="*/ 14049 h 118303"/>
                <a:gd name="connsiteX18" fmla="*/ 93903 w 118303"/>
                <a:gd name="connsiteY18" fmla="*/ 18485 h 118303"/>
                <a:gd name="connsiteX19" fmla="*/ 82073 w 118303"/>
                <a:gd name="connsiteY19" fmla="*/ 11091 h 118303"/>
                <a:gd name="connsiteX20" fmla="*/ 82073 w 118303"/>
                <a:gd name="connsiteY20" fmla="*/ 11091 h 118303"/>
                <a:gd name="connsiteX21" fmla="*/ 55455 w 118303"/>
                <a:gd name="connsiteY21" fmla="*/ 49539 h 118303"/>
                <a:gd name="connsiteX22" fmla="*/ 55455 w 118303"/>
                <a:gd name="connsiteY22" fmla="*/ 49539 h 118303"/>
                <a:gd name="connsiteX23" fmla="*/ 11091 w 118303"/>
                <a:gd name="connsiteY23" fmla="*/ 93903 h 118303"/>
                <a:gd name="connsiteX24" fmla="*/ 11091 w 118303"/>
                <a:gd name="connsiteY24" fmla="*/ 95382 h 118303"/>
                <a:gd name="connsiteX25" fmla="*/ 12570 w 118303"/>
                <a:gd name="connsiteY25" fmla="*/ 95382 h 118303"/>
                <a:gd name="connsiteX26" fmla="*/ 12570 w 118303"/>
                <a:gd name="connsiteY26" fmla="*/ 95382 h 118303"/>
                <a:gd name="connsiteX27" fmla="*/ 56934 w 118303"/>
                <a:gd name="connsiteY27" fmla="*/ 51019 h 118303"/>
                <a:gd name="connsiteX28" fmla="*/ 55455 w 118303"/>
                <a:gd name="connsiteY28" fmla="*/ 49539 h 118303"/>
                <a:gd name="connsiteX29" fmla="*/ 55455 w 118303"/>
                <a:gd name="connsiteY29" fmla="*/ 49539 h 118303"/>
                <a:gd name="connsiteX30" fmla="*/ 73200 w 118303"/>
                <a:gd name="connsiteY30" fmla="*/ 51019 h 118303"/>
                <a:gd name="connsiteX31" fmla="*/ 73200 w 118303"/>
                <a:gd name="connsiteY31" fmla="*/ 51019 h 118303"/>
                <a:gd name="connsiteX32" fmla="*/ 33273 w 118303"/>
                <a:gd name="connsiteY32" fmla="*/ 89467 h 118303"/>
                <a:gd name="connsiteX33" fmla="*/ 33273 w 118303"/>
                <a:gd name="connsiteY33" fmla="*/ 90946 h 118303"/>
                <a:gd name="connsiteX34" fmla="*/ 34752 w 118303"/>
                <a:gd name="connsiteY34" fmla="*/ 90946 h 118303"/>
                <a:gd name="connsiteX35" fmla="*/ 73200 w 118303"/>
                <a:gd name="connsiteY35" fmla="*/ 52497 h 118303"/>
                <a:gd name="connsiteX36" fmla="*/ 73200 w 118303"/>
                <a:gd name="connsiteY36" fmla="*/ 51019 h 118303"/>
                <a:gd name="connsiteX37" fmla="*/ 73200 w 118303"/>
                <a:gd name="connsiteY37" fmla="*/ 51019 h 118303"/>
                <a:gd name="connsiteX38" fmla="*/ 74679 w 118303"/>
                <a:gd name="connsiteY38" fmla="*/ 68764 h 118303"/>
                <a:gd name="connsiteX39" fmla="*/ 74679 w 118303"/>
                <a:gd name="connsiteY39" fmla="*/ 68764 h 118303"/>
                <a:gd name="connsiteX40" fmla="*/ 30315 w 118303"/>
                <a:gd name="connsiteY40" fmla="*/ 113128 h 118303"/>
                <a:gd name="connsiteX41" fmla="*/ 30315 w 118303"/>
                <a:gd name="connsiteY41" fmla="*/ 114606 h 118303"/>
                <a:gd name="connsiteX42" fmla="*/ 31794 w 118303"/>
                <a:gd name="connsiteY42" fmla="*/ 114606 h 118303"/>
                <a:gd name="connsiteX43" fmla="*/ 31794 w 118303"/>
                <a:gd name="connsiteY43" fmla="*/ 114606 h 118303"/>
                <a:gd name="connsiteX44" fmla="*/ 76158 w 118303"/>
                <a:gd name="connsiteY44" fmla="*/ 70243 h 118303"/>
                <a:gd name="connsiteX45" fmla="*/ 74679 w 118303"/>
                <a:gd name="connsiteY45" fmla="*/ 68764 h 118303"/>
                <a:gd name="connsiteX46" fmla="*/ 74679 w 118303"/>
                <a:gd name="connsiteY46" fmla="*/ 68764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8303" h="118303">
                  <a:moveTo>
                    <a:pt x="82073" y="11091"/>
                  </a:moveTo>
                  <a:cubicBezTo>
                    <a:pt x="80594" y="11091"/>
                    <a:pt x="80594" y="12569"/>
                    <a:pt x="82073" y="11091"/>
                  </a:cubicBezTo>
                  <a:lnTo>
                    <a:pt x="80594" y="27357"/>
                  </a:lnTo>
                  <a:lnTo>
                    <a:pt x="68764" y="36231"/>
                  </a:lnTo>
                  <a:cubicBezTo>
                    <a:pt x="68764" y="36231"/>
                    <a:pt x="68764" y="37709"/>
                    <a:pt x="68764" y="37709"/>
                  </a:cubicBezTo>
                  <a:cubicBezTo>
                    <a:pt x="68764" y="37709"/>
                    <a:pt x="68764" y="37709"/>
                    <a:pt x="68764" y="37709"/>
                  </a:cubicBezTo>
                  <a:lnTo>
                    <a:pt x="82073" y="42145"/>
                  </a:lnTo>
                  <a:lnTo>
                    <a:pt x="86509" y="55455"/>
                  </a:lnTo>
                  <a:cubicBezTo>
                    <a:pt x="86509" y="55455"/>
                    <a:pt x="87988" y="56933"/>
                    <a:pt x="87988" y="56933"/>
                  </a:cubicBezTo>
                  <a:cubicBezTo>
                    <a:pt x="87988" y="56933"/>
                    <a:pt x="87988" y="56933"/>
                    <a:pt x="87988" y="56933"/>
                  </a:cubicBezTo>
                  <a:lnTo>
                    <a:pt x="96861" y="45103"/>
                  </a:lnTo>
                  <a:lnTo>
                    <a:pt x="111649" y="45103"/>
                  </a:lnTo>
                  <a:cubicBezTo>
                    <a:pt x="113128" y="45103"/>
                    <a:pt x="113128" y="45103"/>
                    <a:pt x="113128" y="43625"/>
                  </a:cubicBezTo>
                  <a:cubicBezTo>
                    <a:pt x="113128" y="43625"/>
                    <a:pt x="113128" y="43625"/>
                    <a:pt x="113128" y="42145"/>
                  </a:cubicBezTo>
                  <a:lnTo>
                    <a:pt x="105734" y="30315"/>
                  </a:lnTo>
                  <a:lnTo>
                    <a:pt x="110170" y="15527"/>
                  </a:lnTo>
                  <a:cubicBezTo>
                    <a:pt x="110170" y="15527"/>
                    <a:pt x="110170" y="14049"/>
                    <a:pt x="108691" y="14049"/>
                  </a:cubicBezTo>
                  <a:cubicBezTo>
                    <a:pt x="108691" y="14049"/>
                    <a:pt x="108691" y="14049"/>
                    <a:pt x="108691" y="14049"/>
                  </a:cubicBezTo>
                  <a:lnTo>
                    <a:pt x="93903" y="18485"/>
                  </a:lnTo>
                  <a:lnTo>
                    <a:pt x="82073" y="11091"/>
                  </a:lnTo>
                  <a:cubicBezTo>
                    <a:pt x="82073" y="11091"/>
                    <a:pt x="82073" y="11091"/>
                    <a:pt x="82073" y="11091"/>
                  </a:cubicBezTo>
                  <a:close/>
                  <a:moveTo>
                    <a:pt x="55455" y="49539"/>
                  </a:moveTo>
                  <a:cubicBezTo>
                    <a:pt x="55455" y="49539"/>
                    <a:pt x="55455" y="51019"/>
                    <a:pt x="55455" y="49539"/>
                  </a:cubicBezTo>
                  <a:lnTo>
                    <a:pt x="11091" y="93903"/>
                  </a:lnTo>
                  <a:cubicBezTo>
                    <a:pt x="11091" y="93903"/>
                    <a:pt x="11091" y="95382"/>
                    <a:pt x="11091" y="95382"/>
                  </a:cubicBezTo>
                  <a:cubicBezTo>
                    <a:pt x="11091" y="95382"/>
                    <a:pt x="12570" y="95382"/>
                    <a:pt x="12570" y="95382"/>
                  </a:cubicBezTo>
                  <a:cubicBezTo>
                    <a:pt x="12570" y="95382"/>
                    <a:pt x="12570" y="95382"/>
                    <a:pt x="12570" y="95382"/>
                  </a:cubicBezTo>
                  <a:lnTo>
                    <a:pt x="56934" y="51019"/>
                  </a:lnTo>
                  <a:cubicBezTo>
                    <a:pt x="56934" y="52497"/>
                    <a:pt x="56934" y="51019"/>
                    <a:pt x="55455" y="49539"/>
                  </a:cubicBezTo>
                  <a:cubicBezTo>
                    <a:pt x="56934" y="49539"/>
                    <a:pt x="55455" y="49539"/>
                    <a:pt x="55455" y="49539"/>
                  </a:cubicBezTo>
                  <a:close/>
                  <a:moveTo>
                    <a:pt x="73200" y="51019"/>
                  </a:moveTo>
                  <a:cubicBezTo>
                    <a:pt x="73200" y="51019"/>
                    <a:pt x="73200" y="51019"/>
                    <a:pt x="73200" y="51019"/>
                  </a:cubicBezTo>
                  <a:lnTo>
                    <a:pt x="33273" y="89467"/>
                  </a:lnTo>
                  <a:cubicBezTo>
                    <a:pt x="33273" y="89467"/>
                    <a:pt x="33273" y="90946"/>
                    <a:pt x="33273" y="90946"/>
                  </a:cubicBezTo>
                  <a:cubicBezTo>
                    <a:pt x="33273" y="90946"/>
                    <a:pt x="34752" y="90946"/>
                    <a:pt x="34752" y="90946"/>
                  </a:cubicBezTo>
                  <a:lnTo>
                    <a:pt x="73200" y="52497"/>
                  </a:lnTo>
                  <a:cubicBezTo>
                    <a:pt x="74679" y="53976"/>
                    <a:pt x="74679" y="52497"/>
                    <a:pt x="73200" y="51019"/>
                  </a:cubicBezTo>
                  <a:cubicBezTo>
                    <a:pt x="74679" y="51019"/>
                    <a:pt x="74679" y="51019"/>
                    <a:pt x="73200" y="51019"/>
                  </a:cubicBezTo>
                  <a:close/>
                  <a:moveTo>
                    <a:pt x="74679" y="68764"/>
                  </a:moveTo>
                  <a:cubicBezTo>
                    <a:pt x="74679" y="68764"/>
                    <a:pt x="74679" y="70243"/>
                    <a:pt x="74679" y="68764"/>
                  </a:cubicBezTo>
                  <a:lnTo>
                    <a:pt x="30315" y="113128"/>
                  </a:lnTo>
                  <a:cubicBezTo>
                    <a:pt x="30315" y="113128"/>
                    <a:pt x="30315" y="114606"/>
                    <a:pt x="30315" y="114606"/>
                  </a:cubicBezTo>
                  <a:cubicBezTo>
                    <a:pt x="30315" y="114606"/>
                    <a:pt x="31794" y="114606"/>
                    <a:pt x="31794" y="114606"/>
                  </a:cubicBezTo>
                  <a:cubicBezTo>
                    <a:pt x="31794" y="114606"/>
                    <a:pt x="31794" y="114606"/>
                    <a:pt x="31794" y="114606"/>
                  </a:cubicBezTo>
                  <a:lnTo>
                    <a:pt x="76158" y="70243"/>
                  </a:lnTo>
                  <a:cubicBezTo>
                    <a:pt x="76158" y="71721"/>
                    <a:pt x="76158" y="70243"/>
                    <a:pt x="74679" y="68764"/>
                  </a:cubicBezTo>
                  <a:cubicBezTo>
                    <a:pt x="76158" y="70243"/>
                    <a:pt x="74679" y="68764"/>
                    <a:pt x="74679" y="6876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C75BCA8-8F7C-4E91-A9EA-66638B0D2F9A}"/>
                </a:ext>
              </a:extLst>
            </p:cNvPr>
            <p:cNvSpPr/>
            <p:nvPr/>
          </p:nvSpPr>
          <p:spPr>
            <a:xfrm>
              <a:off x="5934023" y="1110930"/>
              <a:ext cx="107361" cy="107361"/>
            </a:xfrm>
            <a:custGeom>
              <a:avLst/>
              <a:gdLst>
                <a:gd name="connsiteX0" fmla="*/ 45288 w 88727"/>
                <a:gd name="connsiteY0" fmla="*/ 64512 h 88727"/>
                <a:gd name="connsiteX1" fmla="*/ 27543 w 88727"/>
                <a:gd name="connsiteY1" fmla="*/ 46767 h 88727"/>
                <a:gd name="connsiteX2" fmla="*/ 45288 w 88727"/>
                <a:gd name="connsiteY2" fmla="*/ 29021 h 88727"/>
                <a:gd name="connsiteX3" fmla="*/ 63034 w 88727"/>
                <a:gd name="connsiteY3" fmla="*/ 46767 h 88727"/>
                <a:gd name="connsiteX4" fmla="*/ 45288 w 88727"/>
                <a:gd name="connsiteY4" fmla="*/ 64512 h 88727"/>
                <a:gd name="connsiteX5" fmla="*/ 45288 w 88727"/>
                <a:gd name="connsiteY5" fmla="*/ 17191 h 88727"/>
                <a:gd name="connsiteX6" fmla="*/ 17191 w 88727"/>
                <a:gd name="connsiteY6" fmla="*/ 45288 h 88727"/>
                <a:gd name="connsiteX7" fmla="*/ 45288 w 88727"/>
                <a:gd name="connsiteY7" fmla="*/ 73385 h 88727"/>
                <a:gd name="connsiteX8" fmla="*/ 73385 w 88727"/>
                <a:gd name="connsiteY8" fmla="*/ 45288 h 88727"/>
                <a:gd name="connsiteX9" fmla="*/ 45288 w 88727"/>
                <a:gd name="connsiteY9" fmla="*/ 1719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27" h="88727">
                  <a:moveTo>
                    <a:pt x="45288" y="64512"/>
                  </a:moveTo>
                  <a:cubicBezTo>
                    <a:pt x="34936" y="64512"/>
                    <a:pt x="27543" y="57118"/>
                    <a:pt x="27543" y="46767"/>
                  </a:cubicBezTo>
                  <a:cubicBezTo>
                    <a:pt x="27543" y="36415"/>
                    <a:pt x="34936" y="29021"/>
                    <a:pt x="45288" y="29021"/>
                  </a:cubicBezTo>
                  <a:cubicBezTo>
                    <a:pt x="55640" y="29021"/>
                    <a:pt x="63034" y="36415"/>
                    <a:pt x="63034" y="46767"/>
                  </a:cubicBezTo>
                  <a:cubicBezTo>
                    <a:pt x="63034" y="55640"/>
                    <a:pt x="55640" y="64512"/>
                    <a:pt x="45288" y="64512"/>
                  </a:cubicBezTo>
                  <a:moveTo>
                    <a:pt x="45288" y="17191"/>
                  </a:moveTo>
                  <a:cubicBezTo>
                    <a:pt x="29021" y="17191"/>
                    <a:pt x="17191" y="30500"/>
                    <a:pt x="17191" y="45288"/>
                  </a:cubicBezTo>
                  <a:cubicBezTo>
                    <a:pt x="17191" y="61555"/>
                    <a:pt x="30500" y="73385"/>
                    <a:pt x="45288" y="73385"/>
                  </a:cubicBezTo>
                  <a:cubicBezTo>
                    <a:pt x="60076" y="73385"/>
                    <a:pt x="73385" y="60076"/>
                    <a:pt x="73385" y="45288"/>
                  </a:cubicBezTo>
                  <a:cubicBezTo>
                    <a:pt x="73385" y="30500"/>
                    <a:pt x="60076" y="17191"/>
                    <a:pt x="45288" y="17191"/>
                  </a:cubicBezTo>
                </a:path>
              </a:pathLst>
            </a:custGeom>
            <a:solidFill>
              <a:schemeClr val="accent4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E8824B-A707-4BB5-900F-DDE09573F6FC}"/>
                </a:ext>
              </a:extLst>
            </p:cNvPr>
            <p:cNvSpPr/>
            <p:nvPr/>
          </p:nvSpPr>
          <p:spPr>
            <a:xfrm>
              <a:off x="6036015" y="855055"/>
              <a:ext cx="590482" cy="912563"/>
            </a:xfrm>
            <a:custGeom>
              <a:avLst/>
              <a:gdLst>
                <a:gd name="connsiteX0" fmla="*/ 324780 w 488001"/>
                <a:gd name="connsiteY0" fmla="*/ 701872 h 754184"/>
                <a:gd name="connsiteX1" fmla="*/ 346962 w 488001"/>
                <a:gd name="connsiteY1" fmla="*/ 650114 h 754184"/>
                <a:gd name="connsiteX2" fmla="*/ 355835 w 488001"/>
                <a:gd name="connsiteY2" fmla="*/ 619060 h 754184"/>
                <a:gd name="connsiteX3" fmla="*/ 366186 w 488001"/>
                <a:gd name="connsiteY3" fmla="*/ 576175 h 754184"/>
                <a:gd name="connsiteX4" fmla="*/ 453435 w 488001"/>
                <a:gd name="connsiteY4" fmla="*/ 716660 h 754184"/>
                <a:gd name="connsiteX5" fmla="*/ 324780 w 488001"/>
                <a:gd name="connsiteY5" fmla="*/ 701872 h 754184"/>
                <a:gd name="connsiteX6" fmla="*/ 42330 w 488001"/>
                <a:gd name="connsiteY6" fmla="*/ 716660 h 754184"/>
                <a:gd name="connsiteX7" fmla="*/ 129579 w 488001"/>
                <a:gd name="connsiteY7" fmla="*/ 576175 h 754184"/>
                <a:gd name="connsiteX8" fmla="*/ 139931 w 488001"/>
                <a:gd name="connsiteY8" fmla="*/ 619060 h 754184"/>
                <a:gd name="connsiteX9" fmla="*/ 148804 w 488001"/>
                <a:gd name="connsiteY9" fmla="*/ 650114 h 754184"/>
                <a:gd name="connsiteX10" fmla="*/ 170985 w 488001"/>
                <a:gd name="connsiteY10" fmla="*/ 701872 h 754184"/>
                <a:gd name="connsiteX11" fmla="*/ 42330 w 488001"/>
                <a:gd name="connsiteY11" fmla="*/ 716660 h 754184"/>
                <a:gd name="connsiteX12" fmla="*/ 369144 w 488001"/>
                <a:gd name="connsiteY12" fmla="*/ 551035 h 754184"/>
                <a:gd name="connsiteX13" fmla="*/ 380974 w 488001"/>
                <a:gd name="connsiteY13" fmla="*/ 392804 h 754184"/>
                <a:gd name="connsiteX14" fmla="*/ 246404 w 488001"/>
                <a:gd name="connsiteY14" fmla="*/ 17191 h 754184"/>
                <a:gd name="connsiteX15" fmla="*/ 196125 w 488001"/>
                <a:gd name="connsiteY15" fmla="*/ 95567 h 754184"/>
                <a:gd name="connsiteX16" fmla="*/ 196125 w 488001"/>
                <a:gd name="connsiteY16" fmla="*/ 97046 h 754184"/>
                <a:gd name="connsiteX17" fmla="*/ 111834 w 488001"/>
                <a:gd name="connsiteY17" fmla="*/ 394283 h 754184"/>
                <a:gd name="connsiteX18" fmla="*/ 123664 w 488001"/>
                <a:gd name="connsiteY18" fmla="*/ 552514 h 754184"/>
                <a:gd name="connsiteX19" fmla="*/ 17191 w 488001"/>
                <a:gd name="connsiteY19" fmla="*/ 743278 h 754184"/>
                <a:gd name="connsiteX20" fmla="*/ 194646 w 488001"/>
                <a:gd name="connsiteY20" fmla="*/ 722575 h 754184"/>
                <a:gd name="connsiteX21" fmla="*/ 200561 w 488001"/>
                <a:gd name="connsiteY21" fmla="*/ 722575 h 754184"/>
                <a:gd name="connsiteX22" fmla="*/ 200561 w 488001"/>
                <a:gd name="connsiteY22" fmla="*/ 722575 h 754184"/>
                <a:gd name="connsiteX23" fmla="*/ 290768 w 488001"/>
                <a:gd name="connsiteY23" fmla="*/ 722575 h 754184"/>
                <a:gd name="connsiteX24" fmla="*/ 290768 w 488001"/>
                <a:gd name="connsiteY24" fmla="*/ 722575 h 754184"/>
                <a:gd name="connsiteX25" fmla="*/ 296683 w 488001"/>
                <a:gd name="connsiteY25" fmla="*/ 722575 h 754184"/>
                <a:gd name="connsiteX26" fmla="*/ 474138 w 488001"/>
                <a:gd name="connsiteY26" fmla="*/ 743278 h 754184"/>
                <a:gd name="connsiteX27" fmla="*/ 369144 w 488001"/>
                <a:gd name="connsiteY27" fmla="*/ 551035 h 75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001" h="754184">
                  <a:moveTo>
                    <a:pt x="324780" y="701872"/>
                  </a:moveTo>
                  <a:cubicBezTo>
                    <a:pt x="332174" y="685605"/>
                    <a:pt x="341047" y="664902"/>
                    <a:pt x="346962" y="650114"/>
                  </a:cubicBezTo>
                  <a:cubicBezTo>
                    <a:pt x="349919" y="642720"/>
                    <a:pt x="352877" y="630890"/>
                    <a:pt x="355835" y="619060"/>
                  </a:cubicBezTo>
                  <a:cubicBezTo>
                    <a:pt x="358792" y="605750"/>
                    <a:pt x="363229" y="590963"/>
                    <a:pt x="366186" y="576175"/>
                  </a:cubicBezTo>
                  <a:cubicBezTo>
                    <a:pt x="395762" y="605750"/>
                    <a:pt x="441605" y="658987"/>
                    <a:pt x="453435" y="716660"/>
                  </a:cubicBezTo>
                  <a:cubicBezTo>
                    <a:pt x="401677" y="706308"/>
                    <a:pt x="354356" y="703351"/>
                    <a:pt x="324780" y="701872"/>
                  </a:cubicBezTo>
                  <a:moveTo>
                    <a:pt x="42330" y="716660"/>
                  </a:moveTo>
                  <a:cubicBezTo>
                    <a:pt x="54161" y="658987"/>
                    <a:pt x="100003" y="605750"/>
                    <a:pt x="129579" y="576175"/>
                  </a:cubicBezTo>
                  <a:cubicBezTo>
                    <a:pt x="132537" y="590963"/>
                    <a:pt x="135494" y="605750"/>
                    <a:pt x="139931" y="619060"/>
                  </a:cubicBezTo>
                  <a:cubicBezTo>
                    <a:pt x="142888" y="630890"/>
                    <a:pt x="145846" y="642720"/>
                    <a:pt x="148804" y="650114"/>
                  </a:cubicBezTo>
                  <a:cubicBezTo>
                    <a:pt x="154719" y="664902"/>
                    <a:pt x="163592" y="685605"/>
                    <a:pt x="170985" y="701872"/>
                  </a:cubicBezTo>
                  <a:cubicBezTo>
                    <a:pt x="138452" y="703351"/>
                    <a:pt x="91131" y="706308"/>
                    <a:pt x="42330" y="716660"/>
                  </a:cubicBezTo>
                  <a:moveTo>
                    <a:pt x="369144" y="551035"/>
                  </a:moveTo>
                  <a:cubicBezTo>
                    <a:pt x="376538" y="502235"/>
                    <a:pt x="380974" y="448998"/>
                    <a:pt x="380974" y="392804"/>
                  </a:cubicBezTo>
                  <a:cubicBezTo>
                    <a:pt x="380974" y="185773"/>
                    <a:pt x="246404" y="17191"/>
                    <a:pt x="246404" y="17191"/>
                  </a:cubicBezTo>
                  <a:cubicBezTo>
                    <a:pt x="246404" y="17191"/>
                    <a:pt x="222743" y="46767"/>
                    <a:pt x="196125" y="95567"/>
                  </a:cubicBezTo>
                  <a:cubicBezTo>
                    <a:pt x="196125" y="95567"/>
                    <a:pt x="196125" y="95567"/>
                    <a:pt x="196125" y="97046"/>
                  </a:cubicBezTo>
                  <a:cubicBezTo>
                    <a:pt x="157676" y="166549"/>
                    <a:pt x="111834" y="273022"/>
                    <a:pt x="111834" y="394283"/>
                  </a:cubicBezTo>
                  <a:cubicBezTo>
                    <a:pt x="111834" y="450477"/>
                    <a:pt x="116270" y="503714"/>
                    <a:pt x="123664" y="552514"/>
                  </a:cubicBezTo>
                  <a:cubicBezTo>
                    <a:pt x="89652" y="585047"/>
                    <a:pt x="17191" y="660466"/>
                    <a:pt x="17191" y="743278"/>
                  </a:cubicBezTo>
                  <a:cubicBezTo>
                    <a:pt x="92609" y="724054"/>
                    <a:pt x="170985" y="722575"/>
                    <a:pt x="194646" y="722575"/>
                  </a:cubicBezTo>
                  <a:cubicBezTo>
                    <a:pt x="199083" y="722575"/>
                    <a:pt x="200561" y="722575"/>
                    <a:pt x="200561" y="722575"/>
                  </a:cubicBezTo>
                  <a:lnTo>
                    <a:pt x="200561" y="722575"/>
                  </a:lnTo>
                  <a:lnTo>
                    <a:pt x="290768" y="722575"/>
                  </a:lnTo>
                  <a:lnTo>
                    <a:pt x="290768" y="722575"/>
                  </a:lnTo>
                  <a:cubicBezTo>
                    <a:pt x="290768" y="722575"/>
                    <a:pt x="293725" y="722575"/>
                    <a:pt x="296683" y="722575"/>
                  </a:cubicBezTo>
                  <a:cubicBezTo>
                    <a:pt x="318865" y="722575"/>
                    <a:pt x="398720" y="724054"/>
                    <a:pt x="474138" y="743278"/>
                  </a:cubicBezTo>
                  <a:cubicBezTo>
                    <a:pt x="474138" y="660466"/>
                    <a:pt x="403156" y="583569"/>
                    <a:pt x="369144" y="551035"/>
                  </a:cubicBezTo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2DC5950-0DFF-4EDC-A01C-B60AC6195760}"/>
                </a:ext>
              </a:extLst>
            </p:cNvPr>
            <p:cNvSpPr/>
            <p:nvPr/>
          </p:nvSpPr>
          <p:spPr>
            <a:xfrm>
              <a:off x="6241790" y="1733620"/>
              <a:ext cx="178934" cy="322081"/>
            </a:xfrm>
            <a:custGeom>
              <a:avLst/>
              <a:gdLst>
                <a:gd name="connsiteX0" fmla="*/ 52682 w 147879"/>
                <a:gd name="connsiteY0" fmla="*/ 17191 h 266182"/>
                <a:gd name="connsiteX1" fmla="*/ 17191 w 147879"/>
                <a:gd name="connsiteY1" fmla="*/ 132537 h 266182"/>
                <a:gd name="connsiteX2" fmla="*/ 77822 w 147879"/>
                <a:gd name="connsiteY2" fmla="*/ 259713 h 266182"/>
                <a:gd name="connsiteX3" fmla="*/ 138452 w 147879"/>
                <a:gd name="connsiteY3" fmla="*/ 132537 h 266182"/>
                <a:gd name="connsiteX4" fmla="*/ 114791 w 147879"/>
                <a:gd name="connsiteY4" fmla="*/ 17191 h 266182"/>
                <a:gd name="connsiteX5" fmla="*/ 52682 w 147879"/>
                <a:gd name="connsiteY5" fmla="*/ 17191 h 26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79" h="266182">
                  <a:moveTo>
                    <a:pt x="52682" y="17191"/>
                  </a:moveTo>
                  <a:cubicBezTo>
                    <a:pt x="52682" y="17191"/>
                    <a:pt x="17191" y="71906"/>
                    <a:pt x="17191" y="132537"/>
                  </a:cubicBezTo>
                  <a:cubicBezTo>
                    <a:pt x="17191" y="204998"/>
                    <a:pt x="77822" y="259713"/>
                    <a:pt x="77822" y="259713"/>
                  </a:cubicBezTo>
                  <a:cubicBezTo>
                    <a:pt x="77822" y="259713"/>
                    <a:pt x="138452" y="204998"/>
                    <a:pt x="138452" y="132537"/>
                  </a:cubicBezTo>
                  <a:cubicBezTo>
                    <a:pt x="138452" y="89652"/>
                    <a:pt x="114791" y="17191"/>
                    <a:pt x="114791" y="17191"/>
                  </a:cubicBezTo>
                  <a:lnTo>
                    <a:pt x="52682" y="17191"/>
                  </a:lnTo>
                  <a:close/>
                </a:path>
              </a:pathLst>
            </a:custGeom>
            <a:solidFill>
              <a:schemeClr val="accent3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3A022C-3691-4E98-946D-9657CB4E1801}"/>
                </a:ext>
              </a:extLst>
            </p:cNvPr>
            <p:cNvSpPr/>
            <p:nvPr/>
          </p:nvSpPr>
          <p:spPr>
            <a:xfrm>
              <a:off x="6573712" y="1129719"/>
              <a:ext cx="107361" cy="107361"/>
            </a:xfrm>
            <a:custGeom>
              <a:avLst/>
              <a:gdLst>
                <a:gd name="connsiteX0" fmla="*/ 60815 w 88727"/>
                <a:gd name="connsiteY0" fmla="*/ 48985 h 88727"/>
                <a:gd name="connsiteX1" fmla="*/ 78561 w 88727"/>
                <a:gd name="connsiteY1" fmla="*/ 31239 h 88727"/>
                <a:gd name="connsiteX2" fmla="*/ 78561 w 88727"/>
                <a:gd name="connsiteY2" fmla="*/ 19409 h 88727"/>
                <a:gd name="connsiteX3" fmla="*/ 66731 w 88727"/>
                <a:gd name="connsiteY3" fmla="*/ 19409 h 88727"/>
                <a:gd name="connsiteX4" fmla="*/ 48985 w 88727"/>
                <a:gd name="connsiteY4" fmla="*/ 37155 h 88727"/>
                <a:gd name="connsiteX5" fmla="*/ 31239 w 88727"/>
                <a:gd name="connsiteY5" fmla="*/ 19409 h 88727"/>
                <a:gd name="connsiteX6" fmla="*/ 19409 w 88727"/>
                <a:gd name="connsiteY6" fmla="*/ 19409 h 88727"/>
                <a:gd name="connsiteX7" fmla="*/ 19409 w 88727"/>
                <a:gd name="connsiteY7" fmla="*/ 31239 h 88727"/>
                <a:gd name="connsiteX8" fmla="*/ 37155 w 88727"/>
                <a:gd name="connsiteY8" fmla="*/ 48985 h 88727"/>
                <a:gd name="connsiteX9" fmla="*/ 19409 w 88727"/>
                <a:gd name="connsiteY9" fmla="*/ 66731 h 88727"/>
                <a:gd name="connsiteX10" fmla="*/ 19409 w 88727"/>
                <a:gd name="connsiteY10" fmla="*/ 78561 h 88727"/>
                <a:gd name="connsiteX11" fmla="*/ 31239 w 88727"/>
                <a:gd name="connsiteY11" fmla="*/ 78561 h 88727"/>
                <a:gd name="connsiteX12" fmla="*/ 48985 w 88727"/>
                <a:gd name="connsiteY12" fmla="*/ 60815 h 88727"/>
                <a:gd name="connsiteX13" fmla="*/ 66731 w 88727"/>
                <a:gd name="connsiteY13" fmla="*/ 78561 h 88727"/>
                <a:gd name="connsiteX14" fmla="*/ 78561 w 88727"/>
                <a:gd name="connsiteY14" fmla="*/ 78561 h 88727"/>
                <a:gd name="connsiteX15" fmla="*/ 78561 w 88727"/>
                <a:gd name="connsiteY15" fmla="*/ 66731 h 88727"/>
                <a:gd name="connsiteX16" fmla="*/ 60815 w 88727"/>
                <a:gd name="connsiteY16" fmla="*/ 48985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60815" y="48985"/>
                  </a:moveTo>
                  <a:lnTo>
                    <a:pt x="78561" y="31239"/>
                  </a:lnTo>
                  <a:cubicBezTo>
                    <a:pt x="81518" y="28282"/>
                    <a:pt x="81518" y="22367"/>
                    <a:pt x="78561" y="19409"/>
                  </a:cubicBezTo>
                  <a:cubicBezTo>
                    <a:pt x="75603" y="16452"/>
                    <a:pt x="69688" y="16452"/>
                    <a:pt x="66731" y="19409"/>
                  </a:cubicBezTo>
                  <a:lnTo>
                    <a:pt x="48985" y="37155"/>
                  </a:lnTo>
                  <a:lnTo>
                    <a:pt x="31239" y="19409"/>
                  </a:lnTo>
                  <a:cubicBezTo>
                    <a:pt x="28282" y="16452"/>
                    <a:pt x="22367" y="16452"/>
                    <a:pt x="19409" y="19409"/>
                  </a:cubicBezTo>
                  <a:cubicBezTo>
                    <a:pt x="16452" y="22367"/>
                    <a:pt x="16452" y="28282"/>
                    <a:pt x="19409" y="31239"/>
                  </a:cubicBezTo>
                  <a:lnTo>
                    <a:pt x="37155" y="48985"/>
                  </a:lnTo>
                  <a:lnTo>
                    <a:pt x="19409" y="66731"/>
                  </a:lnTo>
                  <a:cubicBezTo>
                    <a:pt x="16452" y="69688"/>
                    <a:pt x="16452" y="75603"/>
                    <a:pt x="19409" y="78561"/>
                  </a:cubicBezTo>
                  <a:cubicBezTo>
                    <a:pt x="22367" y="81518"/>
                    <a:pt x="28282" y="81518"/>
                    <a:pt x="31239" y="78561"/>
                  </a:cubicBezTo>
                  <a:lnTo>
                    <a:pt x="48985" y="60815"/>
                  </a:lnTo>
                  <a:lnTo>
                    <a:pt x="66731" y="78561"/>
                  </a:lnTo>
                  <a:cubicBezTo>
                    <a:pt x="69688" y="81518"/>
                    <a:pt x="75603" y="81518"/>
                    <a:pt x="78561" y="78561"/>
                  </a:cubicBezTo>
                  <a:cubicBezTo>
                    <a:pt x="81518" y="75603"/>
                    <a:pt x="81518" y="69688"/>
                    <a:pt x="78561" y="66731"/>
                  </a:cubicBezTo>
                  <a:lnTo>
                    <a:pt x="60815" y="48985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74AB95-626C-4DDA-AADE-BD631E3CDE83}"/>
                </a:ext>
              </a:extLst>
            </p:cNvPr>
            <p:cNvSpPr/>
            <p:nvPr/>
          </p:nvSpPr>
          <p:spPr>
            <a:xfrm>
              <a:off x="6186320" y="1096616"/>
              <a:ext cx="286294" cy="286294"/>
            </a:xfrm>
            <a:custGeom>
              <a:avLst/>
              <a:gdLst>
                <a:gd name="connsiteX0" fmla="*/ 58597 w 236606"/>
                <a:gd name="connsiteY0" fmla="*/ 123664 h 236606"/>
                <a:gd name="connsiteX1" fmla="*/ 122185 w 236606"/>
                <a:gd name="connsiteY1" fmla="*/ 60076 h 236606"/>
                <a:gd name="connsiteX2" fmla="*/ 185773 w 236606"/>
                <a:gd name="connsiteY2" fmla="*/ 123664 h 236606"/>
                <a:gd name="connsiteX3" fmla="*/ 122185 w 236606"/>
                <a:gd name="connsiteY3" fmla="*/ 187252 h 236606"/>
                <a:gd name="connsiteX4" fmla="*/ 58597 w 236606"/>
                <a:gd name="connsiteY4" fmla="*/ 123664 h 236606"/>
                <a:gd name="connsiteX5" fmla="*/ 230137 w 236606"/>
                <a:gd name="connsiteY5" fmla="*/ 123664 h 236606"/>
                <a:gd name="connsiteX6" fmla="*/ 123664 w 236606"/>
                <a:gd name="connsiteY6" fmla="*/ 17191 h 236606"/>
                <a:gd name="connsiteX7" fmla="*/ 17191 w 236606"/>
                <a:gd name="connsiteY7" fmla="*/ 123664 h 236606"/>
                <a:gd name="connsiteX8" fmla="*/ 123664 w 236606"/>
                <a:gd name="connsiteY8" fmla="*/ 230137 h 236606"/>
                <a:gd name="connsiteX9" fmla="*/ 230137 w 236606"/>
                <a:gd name="connsiteY9" fmla="*/ 123664 h 23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606" h="236606">
                  <a:moveTo>
                    <a:pt x="58597" y="123664"/>
                  </a:moveTo>
                  <a:cubicBezTo>
                    <a:pt x="58597" y="88173"/>
                    <a:pt x="86694" y="60076"/>
                    <a:pt x="122185" y="60076"/>
                  </a:cubicBezTo>
                  <a:cubicBezTo>
                    <a:pt x="157676" y="60076"/>
                    <a:pt x="185773" y="88173"/>
                    <a:pt x="185773" y="123664"/>
                  </a:cubicBezTo>
                  <a:cubicBezTo>
                    <a:pt x="185773" y="159155"/>
                    <a:pt x="157676" y="187252"/>
                    <a:pt x="122185" y="187252"/>
                  </a:cubicBezTo>
                  <a:cubicBezTo>
                    <a:pt x="86694" y="187252"/>
                    <a:pt x="58597" y="159155"/>
                    <a:pt x="58597" y="123664"/>
                  </a:cubicBezTo>
                  <a:moveTo>
                    <a:pt x="230137" y="123664"/>
                  </a:moveTo>
                  <a:cubicBezTo>
                    <a:pt x="230137" y="64512"/>
                    <a:pt x="182816" y="17191"/>
                    <a:pt x="123664" y="17191"/>
                  </a:cubicBezTo>
                  <a:cubicBezTo>
                    <a:pt x="64512" y="17191"/>
                    <a:pt x="17191" y="64512"/>
                    <a:pt x="17191" y="123664"/>
                  </a:cubicBezTo>
                  <a:cubicBezTo>
                    <a:pt x="17191" y="182816"/>
                    <a:pt x="64512" y="230137"/>
                    <a:pt x="123664" y="230137"/>
                  </a:cubicBezTo>
                  <a:cubicBezTo>
                    <a:pt x="181337" y="230137"/>
                    <a:pt x="230137" y="182816"/>
                    <a:pt x="230137" y="123664"/>
                  </a:cubicBezTo>
                </a:path>
              </a:pathLst>
            </a:custGeom>
            <a:solidFill>
              <a:schemeClr val="accent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490D972-6D27-4131-9244-7DCFE28D38D3}"/>
                </a:ext>
              </a:extLst>
            </p:cNvPr>
            <p:cNvSpPr/>
            <p:nvPr/>
          </p:nvSpPr>
          <p:spPr>
            <a:xfrm>
              <a:off x="6243802" y="1155888"/>
              <a:ext cx="178934" cy="178934"/>
            </a:xfrm>
            <a:custGeom>
              <a:avLst/>
              <a:gdLst>
                <a:gd name="connsiteX0" fmla="*/ 11091 w 147879"/>
                <a:gd name="connsiteY0" fmla="*/ 74679 h 147879"/>
                <a:gd name="connsiteX1" fmla="*/ 74679 w 147879"/>
                <a:gd name="connsiteY1" fmla="*/ 11091 h 147879"/>
                <a:gd name="connsiteX2" fmla="*/ 138267 w 147879"/>
                <a:gd name="connsiteY2" fmla="*/ 74679 h 147879"/>
                <a:gd name="connsiteX3" fmla="*/ 74679 w 147879"/>
                <a:gd name="connsiteY3" fmla="*/ 138267 h 147879"/>
                <a:gd name="connsiteX4" fmla="*/ 11091 w 147879"/>
                <a:gd name="connsiteY4" fmla="*/ 74679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79" h="147879">
                  <a:moveTo>
                    <a:pt x="11091" y="74679"/>
                  </a:moveTo>
                  <a:cubicBezTo>
                    <a:pt x="11091" y="39188"/>
                    <a:pt x="39188" y="11091"/>
                    <a:pt x="74679" y="11091"/>
                  </a:cubicBezTo>
                  <a:cubicBezTo>
                    <a:pt x="110170" y="11091"/>
                    <a:pt x="138267" y="39188"/>
                    <a:pt x="138267" y="74679"/>
                  </a:cubicBezTo>
                  <a:cubicBezTo>
                    <a:pt x="138267" y="110170"/>
                    <a:pt x="110170" y="138267"/>
                    <a:pt x="74679" y="138267"/>
                  </a:cubicBezTo>
                  <a:cubicBezTo>
                    <a:pt x="39188" y="138267"/>
                    <a:pt x="11091" y="110170"/>
                    <a:pt x="11091" y="74679"/>
                  </a:cubicBezTo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2D8801C-B2C0-48C5-B872-1EC756AC2B83}"/>
                </a:ext>
              </a:extLst>
            </p:cNvPr>
            <p:cNvSpPr/>
            <p:nvPr/>
          </p:nvSpPr>
          <p:spPr>
            <a:xfrm>
              <a:off x="6569239" y="1384700"/>
              <a:ext cx="89467" cy="89467"/>
            </a:xfrm>
            <a:custGeom>
              <a:avLst/>
              <a:gdLst>
                <a:gd name="connsiteX0" fmla="*/ 37894 w 73939"/>
                <a:gd name="connsiteY0" fmla="*/ 51203 h 73939"/>
                <a:gd name="connsiteX1" fmla="*/ 24585 w 73939"/>
                <a:gd name="connsiteY1" fmla="*/ 37894 h 73939"/>
                <a:gd name="connsiteX2" fmla="*/ 37894 w 73939"/>
                <a:gd name="connsiteY2" fmla="*/ 24585 h 73939"/>
                <a:gd name="connsiteX3" fmla="*/ 51203 w 73939"/>
                <a:gd name="connsiteY3" fmla="*/ 37894 h 73939"/>
                <a:gd name="connsiteX4" fmla="*/ 37894 w 73939"/>
                <a:gd name="connsiteY4" fmla="*/ 51203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1203"/>
                  </a:moveTo>
                  <a:cubicBezTo>
                    <a:pt x="30500" y="51203"/>
                    <a:pt x="24585" y="45288"/>
                    <a:pt x="24585" y="37894"/>
                  </a:cubicBezTo>
                  <a:cubicBezTo>
                    <a:pt x="24585" y="30500"/>
                    <a:pt x="30500" y="24585"/>
                    <a:pt x="37894" y="24585"/>
                  </a:cubicBezTo>
                  <a:cubicBezTo>
                    <a:pt x="45288" y="24585"/>
                    <a:pt x="51203" y="30500"/>
                    <a:pt x="51203" y="37894"/>
                  </a:cubicBezTo>
                  <a:cubicBezTo>
                    <a:pt x="51203" y="45288"/>
                    <a:pt x="45288" y="51203"/>
                    <a:pt x="37894" y="51203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rgbClr val="5AB4E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87EEF5-ED3A-470D-AAF0-7F1EE7295805}"/>
                </a:ext>
              </a:extLst>
            </p:cNvPr>
            <p:cNvSpPr/>
            <p:nvPr/>
          </p:nvSpPr>
          <p:spPr>
            <a:xfrm>
              <a:off x="6449353" y="878316"/>
              <a:ext cx="89467" cy="89467"/>
            </a:xfrm>
            <a:custGeom>
              <a:avLst/>
              <a:gdLst>
                <a:gd name="connsiteX0" fmla="*/ 37894 w 73939"/>
                <a:gd name="connsiteY0" fmla="*/ 52682 h 73939"/>
                <a:gd name="connsiteX1" fmla="*/ 24585 w 73939"/>
                <a:gd name="connsiteY1" fmla="*/ 39373 h 73939"/>
                <a:gd name="connsiteX2" fmla="*/ 37894 w 73939"/>
                <a:gd name="connsiteY2" fmla="*/ 26064 h 73939"/>
                <a:gd name="connsiteX3" fmla="*/ 51203 w 73939"/>
                <a:gd name="connsiteY3" fmla="*/ 39373 h 73939"/>
                <a:gd name="connsiteX4" fmla="*/ 37894 w 73939"/>
                <a:gd name="connsiteY4" fmla="*/ 52682 h 73939"/>
                <a:gd name="connsiteX5" fmla="*/ 37894 w 73939"/>
                <a:gd name="connsiteY5" fmla="*/ 17191 h 73939"/>
                <a:gd name="connsiteX6" fmla="*/ 17191 w 73939"/>
                <a:gd name="connsiteY6" fmla="*/ 37894 h 73939"/>
                <a:gd name="connsiteX7" fmla="*/ 37894 w 73939"/>
                <a:gd name="connsiteY7" fmla="*/ 58597 h 73939"/>
                <a:gd name="connsiteX8" fmla="*/ 58597 w 73939"/>
                <a:gd name="connsiteY8" fmla="*/ 37894 h 73939"/>
                <a:gd name="connsiteX9" fmla="*/ 37894 w 73939"/>
                <a:gd name="connsiteY9" fmla="*/ 17191 h 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939" h="73939">
                  <a:moveTo>
                    <a:pt x="37894" y="52682"/>
                  </a:moveTo>
                  <a:cubicBezTo>
                    <a:pt x="30500" y="52682"/>
                    <a:pt x="24585" y="46767"/>
                    <a:pt x="24585" y="39373"/>
                  </a:cubicBezTo>
                  <a:cubicBezTo>
                    <a:pt x="24585" y="31979"/>
                    <a:pt x="30500" y="26064"/>
                    <a:pt x="37894" y="26064"/>
                  </a:cubicBezTo>
                  <a:cubicBezTo>
                    <a:pt x="45288" y="26064"/>
                    <a:pt x="51203" y="31979"/>
                    <a:pt x="51203" y="39373"/>
                  </a:cubicBezTo>
                  <a:cubicBezTo>
                    <a:pt x="51203" y="46767"/>
                    <a:pt x="45288" y="52682"/>
                    <a:pt x="37894" y="52682"/>
                  </a:cubicBezTo>
                  <a:moveTo>
                    <a:pt x="37894" y="17191"/>
                  </a:moveTo>
                  <a:cubicBezTo>
                    <a:pt x="26064" y="17191"/>
                    <a:pt x="17191" y="26064"/>
                    <a:pt x="17191" y="37894"/>
                  </a:cubicBezTo>
                  <a:cubicBezTo>
                    <a:pt x="17191" y="49724"/>
                    <a:pt x="26064" y="58597"/>
                    <a:pt x="37894" y="58597"/>
                  </a:cubicBezTo>
                  <a:cubicBezTo>
                    <a:pt x="49724" y="58597"/>
                    <a:pt x="58597" y="49724"/>
                    <a:pt x="58597" y="37894"/>
                  </a:cubicBezTo>
                  <a:cubicBezTo>
                    <a:pt x="58597" y="26064"/>
                    <a:pt x="49724" y="17191"/>
                    <a:pt x="37894" y="17191"/>
                  </a:cubicBezTo>
                </a:path>
              </a:pathLst>
            </a:custGeom>
            <a:solidFill>
              <a:schemeClr val="accent6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307F62EA-E6F9-4814-A516-571E45321203}"/>
                </a:ext>
              </a:extLst>
            </p:cNvPr>
            <p:cNvSpPr/>
            <p:nvPr/>
          </p:nvSpPr>
          <p:spPr>
            <a:xfrm>
              <a:off x="6007386" y="1252288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91BCEB0-996E-4ECB-9D80-9EA0BD5B9A6C}"/>
                </a:ext>
              </a:extLst>
            </p:cNvPr>
            <p:cNvSpPr/>
            <p:nvPr/>
          </p:nvSpPr>
          <p:spPr>
            <a:xfrm>
              <a:off x="6526295" y="1801615"/>
              <a:ext cx="71574" cy="71574"/>
            </a:xfrm>
            <a:custGeom>
              <a:avLst/>
              <a:gdLst>
                <a:gd name="connsiteX0" fmla="*/ 49724 w 59151"/>
                <a:gd name="connsiteY0" fmla="*/ 33458 h 59151"/>
                <a:gd name="connsiteX1" fmla="*/ 33458 w 59151"/>
                <a:gd name="connsiteY1" fmla="*/ 49724 h 59151"/>
                <a:gd name="connsiteX2" fmla="*/ 17191 w 59151"/>
                <a:gd name="connsiteY2" fmla="*/ 33458 h 59151"/>
                <a:gd name="connsiteX3" fmla="*/ 33458 w 59151"/>
                <a:gd name="connsiteY3" fmla="*/ 17191 h 59151"/>
                <a:gd name="connsiteX4" fmla="*/ 49724 w 59151"/>
                <a:gd name="connsiteY4" fmla="*/ 33458 h 5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51" h="59151">
                  <a:moveTo>
                    <a:pt x="49724" y="33458"/>
                  </a:moveTo>
                  <a:cubicBezTo>
                    <a:pt x="49724" y="42442"/>
                    <a:pt x="42442" y="49724"/>
                    <a:pt x="33458" y="49724"/>
                  </a:cubicBezTo>
                  <a:cubicBezTo>
                    <a:pt x="24474" y="49724"/>
                    <a:pt x="17191" y="42442"/>
                    <a:pt x="17191" y="33458"/>
                  </a:cubicBezTo>
                  <a:cubicBezTo>
                    <a:pt x="17191" y="24474"/>
                    <a:pt x="24474" y="17191"/>
                    <a:pt x="33458" y="17191"/>
                  </a:cubicBezTo>
                  <a:cubicBezTo>
                    <a:pt x="42442" y="17191"/>
                    <a:pt x="49724" y="24474"/>
                    <a:pt x="49724" y="33458"/>
                  </a:cubicBezTo>
                  <a:close/>
                </a:path>
              </a:pathLst>
            </a:custGeom>
            <a:solidFill>
              <a:srgbClr val="FFFFFF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B2E3AB-5E40-4763-88E6-54707436F31D}"/>
                </a:ext>
              </a:extLst>
            </p:cNvPr>
            <p:cNvSpPr/>
            <p:nvPr/>
          </p:nvSpPr>
          <p:spPr>
            <a:xfrm>
              <a:off x="6257711" y="1756883"/>
              <a:ext cx="89467" cy="268401"/>
            </a:xfrm>
            <a:custGeom>
              <a:avLst/>
              <a:gdLst>
                <a:gd name="connsiteX0" fmla="*/ 39524 w 73939"/>
                <a:gd name="connsiteY0" fmla="*/ 17191 h 221818"/>
                <a:gd name="connsiteX1" fmla="*/ 17342 w 73939"/>
                <a:gd name="connsiteY1" fmla="*/ 100003 h 221818"/>
                <a:gd name="connsiteX2" fmla="*/ 55791 w 73939"/>
                <a:gd name="connsiteY2" fmla="*/ 210913 h 221818"/>
                <a:gd name="connsiteX3" fmla="*/ 42482 w 73939"/>
                <a:gd name="connsiteY3" fmla="*/ 98525 h 221818"/>
                <a:gd name="connsiteX4" fmla="*/ 66142 w 73939"/>
                <a:gd name="connsiteY4" fmla="*/ 17191 h 221818"/>
                <a:gd name="connsiteX5" fmla="*/ 39524 w 73939"/>
                <a:gd name="connsiteY5" fmla="*/ 17191 h 22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39" h="221818">
                  <a:moveTo>
                    <a:pt x="39524" y="17191"/>
                  </a:moveTo>
                  <a:cubicBezTo>
                    <a:pt x="39524" y="17191"/>
                    <a:pt x="20300" y="64512"/>
                    <a:pt x="17342" y="100003"/>
                  </a:cubicBezTo>
                  <a:cubicBezTo>
                    <a:pt x="14385" y="154719"/>
                    <a:pt x="55791" y="210913"/>
                    <a:pt x="55791" y="210913"/>
                  </a:cubicBezTo>
                  <a:cubicBezTo>
                    <a:pt x="55791" y="210913"/>
                    <a:pt x="39524" y="154719"/>
                    <a:pt x="42482" y="98525"/>
                  </a:cubicBezTo>
                  <a:cubicBezTo>
                    <a:pt x="43960" y="61555"/>
                    <a:pt x="66142" y="17191"/>
                    <a:pt x="66142" y="17191"/>
                  </a:cubicBezTo>
                  <a:lnTo>
                    <a:pt x="39524" y="17191"/>
                  </a:lnTo>
                  <a:close/>
                </a:path>
              </a:pathLst>
            </a:custGeom>
            <a:solidFill>
              <a:schemeClr val="accent2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CB4D7F8-8E58-4BB5-8B1A-1432BB32A1A9}"/>
                </a:ext>
              </a:extLst>
            </p:cNvPr>
            <p:cNvSpPr/>
            <p:nvPr/>
          </p:nvSpPr>
          <p:spPr>
            <a:xfrm>
              <a:off x="6251253" y="1166400"/>
              <a:ext cx="71574" cy="143147"/>
            </a:xfrm>
            <a:custGeom>
              <a:avLst/>
              <a:gdLst>
                <a:gd name="connsiteX0" fmla="*/ 44861 w 59151"/>
                <a:gd name="connsiteY0" fmla="*/ 17191 h 118303"/>
                <a:gd name="connsiteX1" fmla="*/ 18243 w 59151"/>
                <a:gd name="connsiteY1" fmla="*/ 58597 h 118303"/>
                <a:gd name="connsiteX2" fmla="*/ 44861 w 59151"/>
                <a:gd name="connsiteY2" fmla="*/ 114791 h 118303"/>
                <a:gd name="connsiteX3" fmla="*/ 31552 w 59151"/>
                <a:gd name="connsiteY3" fmla="*/ 61555 h 118303"/>
                <a:gd name="connsiteX4" fmla="*/ 50776 w 59151"/>
                <a:gd name="connsiteY4" fmla="*/ 24585 h 118303"/>
                <a:gd name="connsiteX5" fmla="*/ 44861 w 59151"/>
                <a:gd name="connsiteY5" fmla="*/ 17191 h 1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1" h="118303">
                  <a:moveTo>
                    <a:pt x="44861" y="17191"/>
                  </a:moveTo>
                  <a:cubicBezTo>
                    <a:pt x="44861" y="17191"/>
                    <a:pt x="25637" y="24585"/>
                    <a:pt x="18243" y="58597"/>
                  </a:cubicBezTo>
                  <a:cubicBezTo>
                    <a:pt x="10849" y="92609"/>
                    <a:pt x="44861" y="114791"/>
                    <a:pt x="44861" y="114791"/>
                  </a:cubicBezTo>
                  <a:cubicBezTo>
                    <a:pt x="44861" y="114791"/>
                    <a:pt x="27116" y="91131"/>
                    <a:pt x="31552" y="61555"/>
                  </a:cubicBezTo>
                  <a:cubicBezTo>
                    <a:pt x="35988" y="31979"/>
                    <a:pt x="50776" y="24585"/>
                    <a:pt x="50776" y="24585"/>
                  </a:cubicBezTo>
                  <a:lnTo>
                    <a:pt x="44861" y="17191"/>
                  </a:lnTo>
                  <a:close/>
                </a:path>
              </a:pathLst>
            </a:custGeom>
            <a:solidFill>
              <a:schemeClr val="bg1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B708218-30ED-49A6-B06B-0B3D282F914F}"/>
                </a:ext>
              </a:extLst>
            </p:cNvPr>
            <p:cNvSpPr/>
            <p:nvPr/>
          </p:nvSpPr>
          <p:spPr>
            <a:xfrm>
              <a:off x="5595838" y="1239763"/>
              <a:ext cx="107361" cy="107361"/>
            </a:xfrm>
            <a:custGeom>
              <a:avLst/>
              <a:gdLst>
                <a:gd name="connsiteX0" fmla="*/ 52682 w 88727"/>
                <a:gd name="connsiteY0" fmla="*/ 54161 h 88727"/>
                <a:gd name="connsiteX1" fmla="*/ 70428 w 88727"/>
                <a:gd name="connsiteY1" fmla="*/ 57118 h 88727"/>
                <a:gd name="connsiteX2" fmla="*/ 77821 w 88727"/>
                <a:gd name="connsiteY2" fmla="*/ 52682 h 88727"/>
                <a:gd name="connsiteX3" fmla="*/ 73385 w 88727"/>
                <a:gd name="connsiteY3" fmla="*/ 45288 h 88727"/>
                <a:gd name="connsiteX4" fmla="*/ 54161 w 88727"/>
                <a:gd name="connsiteY4" fmla="*/ 42330 h 88727"/>
                <a:gd name="connsiteX5" fmla="*/ 57118 w 88727"/>
                <a:gd name="connsiteY5" fmla="*/ 24585 h 88727"/>
                <a:gd name="connsiteX6" fmla="*/ 52682 w 88727"/>
                <a:gd name="connsiteY6" fmla="*/ 17191 h 88727"/>
                <a:gd name="connsiteX7" fmla="*/ 45288 w 88727"/>
                <a:gd name="connsiteY7" fmla="*/ 21627 h 88727"/>
                <a:gd name="connsiteX8" fmla="*/ 42330 w 88727"/>
                <a:gd name="connsiteY8" fmla="*/ 39373 h 88727"/>
                <a:gd name="connsiteX9" fmla="*/ 24585 w 88727"/>
                <a:gd name="connsiteY9" fmla="*/ 37894 h 88727"/>
                <a:gd name="connsiteX10" fmla="*/ 17191 w 88727"/>
                <a:gd name="connsiteY10" fmla="*/ 42330 h 88727"/>
                <a:gd name="connsiteX11" fmla="*/ 21627 w 88727"/>
                <a:gd name="connsiteY11" fmla="*/ 49724 h 88727"/>
                <a:gd name="connsiteX12" fmla="*/ 39373 w 88727"/>
                <a:gd name="connsiteY12" fmla="*/ 52682 h 88727"/>
                <a:gd name="connsiteX13" fmla="*/ 36415 w 88727"/>
                <a:gd name="connsiteY13" fmla="*/ 70428 h 88727"/>
                <a:gd name="connsiteX14" fmla="*/ 40852 w 88727"/>
                <a:gd name="connsiteY14" fmla="*/ 77822 h 88727"/>
                <a:gd name="connsiteX15" fmla="*/ 48246 w 88727"/>
                <a:gd name="connsiteY15" fmla="*/ 73385 h 88727"/>
                <a:gd name="connsiteX16" fmla="*/ 52682 w 88727"/>
                <a:gd name="connsiteY16" fmla="*/ 54161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727" h="88727">
                  <a:moveTo>
                    <a:pt x="52682" y="54161"/>
                  </a:moveTo>
                  <a:lnTo>
                    <a:pt x="70428" y="57118"/>
                  </a:lnTo>
                  <a:cubicBezTo>
                    <a:pt x="73385" y="57118"/>
                    <a:pt x="76343" y="55640"/>
                    <a:pt x="77821" y="52682"/>
                  </a:cubicBezTo>
                  <a:cubicBezTo>
                    <a:pt x="77821" y="49724"/>
                    <a:pt x="76343" y="46767"/>
                    <a:pt x="73385" y="45288"/>
                  </a:cubicBezTo>
                  <a:lnTo>
                    <a:pt x="54161" y="42330"/>
                  </a:lnTo>
                  <a:lnTo>
                    <a:pt x="57118" y="24585"/>
                  </a:lnTo>
                  <a:cubicBezTo>
                    <a:pt x="57118" y="21627"/>
                    <a:pt x="55640" y="18670"/>
                    <a:pt x="52682" y="17191"/>
                  </a:cubicBezTo>
                  <a:cubicBezTo>
                    <a:pt x="49724" y="17191"/>
                    <a:pt x="46767" y="18670"/>
                    <a:pt x="45288" y="21627"/>
                  </a:cubicBezTo>
                  <a:lnTo>
                    <a:pt x="42330" y="39373"/>
                  </a:lnTo>
                  <a:lnTo>
                    <a:pt x="24585" y="37894"/>
                  </a:lnTo>
                  <a:cubicBezTo>
                    <a:pt x="21627" y="37894"/>
                    <a:pt x="18670" y="39373"/>
                    <a:pt x="17191" y="42330"/>
                  </a:cubicBezTo>
                  <a:cubicBezTo>
                    <a:pt x="17191" y="45288"/>
                    <a:pt x="18670" y="48246"/>
                    <a:pt x="21627" y="49724"/>
                  </a:cubicBezTo>
                  <a:lnTo>
                    <a:pt x="39373" y="52682"/>
                  </a:lnTo>
                  <a:lnTo>
                    <a:pt x="36415" y="70428"/>
                  </a:lnTo>
                  <a:cubicBezTo>
                    <a:pt x="36415" y="73385"/>
                    <a:pt x="37894" y="76343"/>
                    <a:pt x="40852" y="77822"/>
                  </a:cubicBezTo>
                  <a:cubicBezTo>
                    <a:pt x="43809" y="77822"/>
                    <a:pt x="46767" y="76343"/>
                    <a:pt x="48246" y="73385"/>
                  </a:cubicBezTo>
                  <a:lnTo>
                    <a:pt x="52682" y="54161"/>
                  </a:lnTo>
                  <a:close/>
                </a:path>
              </a:pathLst>
            </a:custGeom>
            <a:solidFill>
              <a:schemeClr val="accent5"/>
            </a:solidFill>
            <a:ln w="14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6EB039C0-C13A-4782-9DCE-EDD6ACF6315B}"/>
                </a:ext>
              </a:extLst>
            </p:cNvPr>
            <p:cNvSpPr/>
            <p:nvPr/>
          </p:nvSpPr>
          <p:spPr>
            <a:xfrm>
              <a:off x="5439830" y="681154"/>
              <a:ext cx="1789339" cy="1467258"/>
            </a:xfrm>
            <a:custGeom>
              <a:avLst/>
              <a:gdLst>
                <a:gd name="connsiteX0" fmla="*/ 1397182 w 1478793"/>
                <a:gd name="connsiteY0" fmla="*/ 611943 h 1212610"/>
                <a:gd name="connsiteX1" fmla="*/ 1472601 w 1478793"/>
                <a:gd name="connsiteY1" fmla="*/ 456670 h 1212610"/>
                <a:gd name="connsiteX2" fmla="*/ 1477037 w 1478793"/>
                <a:gd name="connsiteY2" fmla="*/ 440403 h 1212610"/>
                <a:gd name="connsiteX3" fmla="*/ 1474079 w 1478793"/>
                <a:gd name="connsiteY3" fmla="*/ 427094 h 1212610"/>
                <a:gd name="connsiteX4" fmla="*/ 1466685 w 1478793"/>
                <a:gd name="connsiteY4" fmla="*/ 415263 h 1212610"/>
                <a:gd name="connsiteX5" fmla="*/ 1456334 w 1478793"/>
                <a:gd name="connsiteY5" fmla="*/ 407870 h 1212610"/>
                <a:gd name="connsiteX6" fmla="*/ 1444504 w 1478793"/>
                <a:gd name="connsiteY6" fmla="*/ 404912 h 1212610"/>
                <a:gd name="connsiteX7" fmla="*/ 1240430 w 1478793"/>
                <a:gd name="connsiteY7" fmla="*/ 404912 h 1212610"/>
                <a:gd name="connsiteX8" fmla="*/ 910659 w 1478793"/>
                <a:gd name="connsiteY8" fmla="*/ 82535 h 1212610"/>
                <a:gd name="connsiteX9" fmla="*/ 873689 w 1478793"/>
                <a:gd name="connsiteY9" fmla="*/ 50002 h 1212610"/>
                <a:gd name="connsiteX10" fmla="*/ 832283 w 1478793"/>
                <a:gd name="connsiteY10" fmla="*/ 26341 h 1212610"/>
                <a:gd name="connsiteX11" fmla="*/ 787919 w 1478793"/>
                <a:gd name="connsiteY11" fmla="*/ 13032 h 1212610"/>
                <a:gd name="connsiteX12" fmla="*/ 743556 w 1478793"/>
                <a:gd name="connsiteY12" fmla="*/ 8595 h 1212610"/>
                <a:gd name="connsiteX13" fmla="*/ 654828 w 1478793"/>
                <a:gd name="connsiteY13" fmla="*/ 26341 h 1212610"/>
                <a:gd name="connsiteX14" fmla="*/ 576452 w 1478793"/>
                <a:gd name="connsiteY14" fmla="*/ 82535 h 1212610"/>
                <a:gd name="connsiteX15" fmla="*/ 246681 w 1478793"/>
                <a:gd name="connsiteY15" fmla="*/ 404912 h 1212610"/>
                <a:gd name="connsiteX16" fmla="*/ 42608 w 1478793"/>
                <a:gd name="connsiteY16" fmla="*/ 404912 h 1212610"/>
                <a:gd name="connsiteX17" fmla="*/ 30777 w 1478793"/>
                <a:gd name="connsiteY17" fmla="*/ 407870 h 1212610"/>
                <a:gd name="connsiteX18" fmla="*/ 20426 w 1478793"/>
                <a:gd name="connsiteY18" fmla="*/ 415263 h 1212610"/>
                <a:gd name="connsiteX19" fmla="*/ 13032 w 1478793"/>
                <a:gd name="connsiteY19" fmla="*/ 427094 h 1212610"/>
                <a:gd name="connsiteX20" fmla="*/ 10074 w 1478793"/>
                <a:gd name="connsiteY20" fmla="*/ 440403 h 1212610"/>
                <a:gd name="connsiteX21" fmla="*/ 14511 w 1478793"/>
                <a:gd name="connsiteY21" fmla="*/ 456670 h 1212610"/>
                <a:gd name="connsiteX22" fmla="*/ 91408 w 1478793"/>
                <a:gd name="connsiteY22" fmla="*/ 611943 h 1212610"/>
                <a:gd name="connsiteX23" fmla="*/ 13032 w 1478793"/>
                <a:gd name="connsiteY23" fmla="*/ 767216 h 1212610"/>
                <a:gd name="connsiteX24" fmla="*/ 8595 w 1478793"/>
                <a:gd name="connsiteY24" fmla="*/ 783483 h 1212610"/>
                <a:gd name="connsiteX25" fmla="*/ 11553 w 1478793"/>
                <a:gd name="connsiteY25" fmla="*/ 798271 h 1212610"/>
                <a:gd name="connsiteX26" fmla="*/ 18947 w 1478793"/>
                <a:gd name="connsiteY26" fmla="*/ 808622 h 1212610"/>
                <a:gd name="connsiteX27" fmla="*/ 29299 w 1478793"/>
                <a:gd name="connsiteY27" fmla="*/ 816016 h 1212610"/>
                <a:gd name="connsiteX28" fmla="*/ 41129 w 1478793"/>
                <a:gd name="connsiteY28" fmla="*/ 818974 h 1212610"/>
                <a:gd name="connsiteX29" fmla="*/ 245202 w 1478793"/>
                <a:gd name="connsiteY29" fmla="*/ 818974 h 1212610"/>
                <a:gd name="connsiteX30" fmla="*/ 574973 w 1478793"/>
                <a:gd name="connsiteY30" fmla="*/ 1142830 h 1212610"/>
                <a:gd name="connsiteX31" fmla="*/ 653349 w 1478793"/>
                <a:gd name="connsiteY31" fmla="*/ 1199024 h 1212610"/>
                <a:gd name="connsiteX32" fmla="*/ 742077 w 1478793"/>
                <a:gd name="connsiteY32" fmla="*/ 1218248 h 1212610"/>
                <a:gd name="connsiteX33" fmla="*/ 786441 w 1478793"/>
                <a:gd name="connsiteY33" fmla="*/ 1213812 h 1212610"/>
                <a:gd name="connsiteX34" fmla="*/ 830804 w 1478793"/>
                <a:gd name="connsiteY34" fmla="*/ 1200502 h 1212610"/>
                <a:gd name="connsiteX35" fmla="*/ 872211 w 1478793"/>
                <a:gd name="connsiteY35" fmla="*/ 1176842 h 1212610"/>
                <a:gd name="connsiteX36" fmla="*/ 909180 w 1478793"/>
                <a:gd name="connsiteY36" fmla="*/ 1144308 h 1212610"/>
                <a:gd name="connsiteX37" fmla="*/ 1238951 w 1478793"/>
                <a:gd name="connsiteY37" fmla="*/ 820453 h 1212610"/>
                <a:gd name="connsiteX38" fmla="*/ 1443025 w 1478793"/>
                <a:gd name="connsiteY38" fmla="*/ 820453 h 1212610"/>
                <a:gd name="connsiteX39" fmla="*/ 1454855 w 1478793"/>
                <a:gd name="connsiteY39" fmla="*/ 817495 h 1212610"/>
                <a:gd name="connsiteX40" fmla="*/ 1465207 w 1478793"/>
                <a:gd name="connsiteY40" fmla="*/ 810101 h 1212610"/>
                <a:gd name="connsiteX41" fmla="*/ 1472601 w 1478793"/>
                <a:gd name="connsiteY41" fmla="*/ 799750 h 1212610"/>
                <a:gd name="connsiteX42" fmla="*/ 1475558 w 1478793"/>
                <a:gd name="connsiteY42" fmla="*/ 784962 h 1212610"/>
                <a:gd name="connsiteX43" fmla="*/ 1471122 w 1478793"/>
                <a:gd name="connsiteY43" fmla="*/ 768695 h 1212610"/>
                <a:gd name="connsiteX44" fmla="*/ 1397182 w 1478793"/>
                <a:gd name="connsiteY44" fmla="*/ 611943 h 121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78793" h="1212610">
                  <a:moveTo>
                    <a:pt x="1397182" y="611943"/>
                  </a:moveTo>
                  <a:lnTo>
                    <a:pt x="1472601" y="456670"/>
                  </a:lnTo>
                  <a:cubicBezTo>
                    <a:pt x="1475558" y="452233"/>
                    <a:pt x="1477037" y="446318"/>
                    <a:pt x="1477037" y="440403"/>
                  </a:cubicBezTo>
                  <a:cubicBezTo>
                    <a:pt x="1477037" y="435967"/>
                    <a:pt x="1475558" y="431530"/>
                    <a:pt x="1474079" y="427094"/>
                  </a:cubicBezTo>
                  <a:cubicBezTo>
                    <a:pt x="1472601" y="422657"/>
                    <a:pt x="1469643" y="419700"/>
                    <a:pt x="1466685" y="415263"/>
                  </a:cubicBezTo>
                  <a:cubicBezTo>
                    <a:pt x="1463728" y="412306"/>
                    <a:pt x="1460770" y="409348"/>
                    <a:pt x="1456334" y="407870"/>
                  </a:cubicBezTo>
                  <a:cubicBezTo>
                    <a:pt x="1451898" y="406391"/>
                    <a:pt x="1448940" y="404912"/>
                    <a:pt x="1444504" y="404912"/>
                  </a:cubicBezTo>
                  <a:lnTo>
                    <a:pt x="1240430" y="404912"/>
                  </a:lnTo>
                  <a:lnTo>
                    <a:pt x="910659" y="82535"/>
                  </a:lnTo>
                  <a:cubicBezTo>
                    <a:pt x="898829" y="70705"/>
                    <a:pt x="886999" y="58874"/>
                    <a:pt x="873689" y="50002"/>
                  </a:cubicBezTo>
                  <a:cubicBezTo>
                    <a:pt x="860380" y="41129"/>
                    <a:pt x="847071" y="33735"/>
                    <a:pt x="832283" y="26341"/>
                  </a:cubicBezTo>
                  <a:cubicBezTo>
                    <a:pt x="817495" y="20426"/>
                    <a:pt x="802707" y="15989"/>
                    <a:pt x="787919" y="13032"/>
                  </a:cubicBezTo>
                  <a:cubicBezTo>
                    <a:pt x="773132" y="10074"/>
                    <a:pt x="758344" y="8595"/>
                    <a:pt x="743556" y="8595"/>
                  </a:cubicBezTo>
                  <a:cubicBezTo>
                    <a:pt x="712501" y="8595"/>
                    <a:pt x="682925" y="14511"/>
                    <a:pt x="654828" y="26341"/>
                  </a:cubicBezTo>
                  <a:cubicBezTo>
                    <a:pt x="625252" y="38171"/>
                    <a:pt x="600113" y="57396"/>
                    <a:pt x="576452" y="82535"/>
                  </a:cubicBezTo>
                  <a:lnTo>
                    <a:pt x="246681" y="404912"/>
                  </a:lnTo>
                  <a:lnTo>
                    <a:pt x="42608" y="404912"/>
                  </a:lnTo>
                  <a:cubicBezTo>
                    <a:pt x="38171" y="404912"/>
                    <a:pt x="33735" y="406391"/>
                    <a:pt x="30777" y="407870"/>
                  </a:cubicBezTo>
                  <a:cubicBezTo>
                    <a:pt x="26341" y="409348"/>
                    <a:pt x="23383" y="412306"/>
                    <a:pt x="20426" y="415263"/>
                  </a:cubicBezTo>
                  <a:cubicBezTo>
                    <a:pt x="17468" y="418221"/>
                    <a:pt x="14511" y="422657"/>
                    <a:pt x="13032" y="427094"/>
                  </a:cubicBezTo>
                  <a:cubicBezTo>
                    <a:pt x="11553" y="431530"/>
                    <a:pt x="10074" y="435967"/>
                    <a:pt x="10074" y="440403"/>
                  </a:cubicBezTo>
                  <a:cubicBezTo>
                    <a:pt x="10074" y="446318"/>
                    <a:pt x="11553" y="452233"/>
                    <a:pt x="14511" y="456670"/>
                  </a:cubicBezTo>
                  <a:lnTo>
                    <a:pt x="91408" y="611943"/>
                  </a:lnTo>
                  <a:lnTo>
                    <a:pt x="13032" y="767216"/>
                  </a:lnTo>
                  <a:cubicBezTo>
                    <a:pt x="10074" y="771653"/>
                    <a:pt x="8595" y="777568"/>
                    <a:pt x="8595" y="783483"/>
                  </a:cubicBezTo>
                  <a:cubicBezTo>
                    <a:pt x="8595" y="787919"/>
                    <a:pt x="10074" y="793834"/>
                    <a:pt x="11553" y="798271"/>
                  </a:cubicBezTo>
                  <a:cubicBezTo>
                    <a:pt x="13032" y="802707"/>
                    <a:pt x="15989" y="805665"/>
                    <a:pt x="18947" y="808622"/>
                  </a:cubicBezTo>
                  <a:cubicBezTo>
                    <a:pt x="21905" y="811580"/>
                    <a:pt x="24862" y="814538"/>
                    <a:pt x="29299" y="816016"/>
                  </a:cubicBezTo>
                  <a:cubicBezTo>
                    <a:pt x="33735" y="817495"/>
                    <a:pt x="36693" y="818974"/>
                    <a:pt x="41129" y="818974"/>
                  </a:cubicBezTo>
                  <a:lnTo>
                    <a:pt x="245202" y="818974"/>
                  </a:lnTo>
                  <a:lnTo>
                    <a:pt x="574973" y="1142830"/>
                  </a:lnTo>
                  <a:cubicBezTo>
                    <a:pt x="598634" y="1167969"/>
                    <a:pt x="623773" y="1187193"/>
                    <a:pt x="653349" y="1199024"/>
                  </a:cubicBezTo>
                  <a:cubicBezTo>
                    <a:pt x="682925" y="1210854"/>
                    <a:pt x="712501" y="1218248"/>
                    <a:pt x="742077" y="1218248"/>
                  </a:cubicBezTo>
                  <a:cubicBezTo>
                    <a:pt x="756865" y="1218248"/>
                    <a:pt x="771653" y="1216769"/>
                    <a:pt x="786441" y="1213812"/>
                  </a:cubicBezTo>
                  <a:cubicBezTo>
                    <a:pt x="801229" y="1210854"/>
                    <a:pt x="816016" y="1206418"/>
                    <a:pt x="830804" y="1200502"/>
                  </a:cubicBezTo>
                  <a:cubicBezTo>
                    <a:pt x="845592" y="1194587"/>
                    <a:pt x="858902" y="1187193"/>
                    <a:pt x="872211" y="1176842"/>
                  </a:cubicBezTo>
                  <a:cubicBezTo>
                    <a:pt x="885520" y="1167969"/>
                    <a:pt x="897350" y="1156139"/>
                    <a:pt x="909180" y="1144308"/>
                  </a:cubicBezTo>
                  <a:lnTo>
                    <a:pt x="1238951" y="820453"/>
                  </a:lnTo>
                  <a:lnTo>
                    <a:pt x="1443025" y="820453"/>
                  </a:lnTo>
                  <a:cubicBezTo>
                    <a:pt x="1447461" y="820453"/>
                    <a:pt x="1451898" y="818974"/>
                    <a:pt x="1454855" y="817495"/>
                  </a:cubicBezTo>
                  <a:cubicBezTo>
                    <a:pt x="1459292" y="816016"/>
                    <a:pt x="1462249" y="813059"/>
                    <a:pt x="1465207" y="810101"/>
                  </a:cubicBezTo>
                  <a:cubicBezTo>
                    <a:pt x="1468164" y="807144"/>
                    <a:pt x="1471122" y="802707"/>
                    <a:pt x="1472601" y="799750"/>
                  </a:cubicBezTo>
                  <a:cubicBezTo>
                    <a:pt x="1474079" y="796792"/>
                    <a:pt x="1475558" y="790877"/>
                    <a:pt x="1475558" y="784962"/>
                  </a:cubicBezTo>
                  <a:cubicBezTo>
                    <a:pt x="1475558" y="779047"/>
                    <a:pt x="1474079" y="774610"/>
                    <a:pt x="1471122" y="768695"/>
                  </a:cubicBezTo>
                  <a:lnTo>
                    <a:pt x="1397182" y="611943"/>
                  </a:ln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3DD90A-F2F0-4A89-9B71-33B2CD6BC5D1}"/>
                </a:ext>
              </a:extLst>
            </p:cNvPr>
            <p:cNvGrpSpPr/>
            <p:nvPr/>
          </p:nvGrpSpPr>
          <p:grpSpPr>
            <a:xfrm>
              <a:off x="5640835" y="1300386"/>
              <a:ext cx="1392651" cy="400374"/>
              <a:chOff x="5688118" y="650074"/>
              <a:chExt cx="1392651" cy="40037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BD37903-90D7-46F0-910B-B15A9348125B}"/>
                  </a:ext>
                </a:extLst>
              </p:cNvPr>
              <p:cNvSpPr txBox="1"/>
              <p:nvPr/>
            </p:nvSpPr>
            <p:spPr>
              <a:xfrm>
                <a:off x="5688496" y="650338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n w="285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+mj-lt"/>
                  </a:rPr>
                  <a:t>Launch</a:t>
                </a:r>
                <a:endParaRPr lang="en-US" sz="2000" b="1" dirty="0">
                  <a:ln w="2857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B760F0-8054-4F12-8507-4B6238856450}"/>
                  </a:ext>
                </a:extLst>
              </p:cNvPr>
              <p:cNvSpPr txBox="1"/>
              <p:nvPr/>
            </p:nvSpPr>
            <p:spPr>
              <a:xfrm>
                <a:off x="5688118" y="650074"/>
                <a:ext cx="13922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5"/>
                    </a:solidFill>
                    <a:latin typeface="+mj-lt"/>
                  </a:rPr>
                  <a:t>Launch</a:t>
                </a:r>
                <a:endParaRPr lang="en-US" sz="2000" b="1" dirty="0">
                  <a:solidFill>
                    <a:schemeClr val="accent5"/>
                  </a:solidFill>
                  <a:latin typeface="+mj-lt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5217794-C852-444C-9E5C-3ED38097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5034" y="816121"/>
            <a:ext cx="1241519" cy="676112"/>
            <a:chOff x="69329" y="3410351"/>
            <a:chExt cx="1128654" cy="614647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AD96379-635B-462E-B4A0-079115815F5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351AEEB-7AC0-45C3-B1B8-24B212D06455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98C2E22-65D1-4C77-B06E-DD9015EB2F2F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1C2F60-C745-432C-BF7C-ED9725BDAB7C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9D61E6F7-3F7A-4B19-9784-5B0C65316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7165694" y="5049109"/>
            <a:ext cx="1422447" cy="962244"/>
            <a:chOff x="228294" y="3266533"/>
            <a:chExt cx="971550" cy="657225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48070A6-ED30-4041-8AA1-A05CFBA61B28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84B303E-145A-47CC-A16C-90D5CB917782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0241851-645B-4A69-A194-140A56E70E7B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BBDC670-673A-426F-920F-F2F06CF3A206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F276E90-1380-4597-AAE0-DB96C86955BD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83790AD-B990-4FC3-80B7-C36D5D643D9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7943788-21F3-4412-AFA7-23E6CC480CE1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3EF1F36-EE32-4B20-936A-24255D5B2140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CFEB75-8F64-4181-B419-A97E3AB51A2F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02F26EC-3A29-4DA2-AA2C-B13D6669A846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168BC0-E674-4C34-ACB5-8E0C7C56E301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69A99F7-9E97-48A3-9376-D48E9B8225E0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8218293-E364-44BF-8E62-FECB44B9ED10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8ECCCF4-DAB8-45BE-92FD-36CFBE6571B2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8C6D848-FAAE-4450-9D58-A4AEAE88BCEB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E04A56D-017E-4D94-87A9-16650FF6ED59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BF6CF84-F6FC-4D5B-8A21-6472977F30AD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F2ED9AB-BF70-4FA4-9914-73EAF09107DE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5A7839F-3E42-4D31-994F-181D1D760EB2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311D8B4-0814-4111-B359-04E4806D404D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5B04CBC-AFF6-45B5-B6EB-FA42B7AE4230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CFDD082-5182-44FF-8301-F41316211B27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7DEECF1-F87D-4270-8D8E-A516C2AEC0A6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188C6BF-8A07-4791-88C8-945292D1F3E9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8B144F0-3FFD-4C37-A126-1608FABE0E67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C0CF5FE-22A7-4C84-BB7E-CEA0703F7899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7F8D0C5-B434-44AE-93B0-2C58DCBB9859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2CE91A9-4A48-43D4-B6C0-3F0E1E6E0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8483" y="3214646"/>
            <a:ext cx="1386076" cy="1386076"/>
            <a:chOff x="8928483" y="3214646"/>
            <a:chExt cx="1386076" cy="1386076"/>
          </a:xfrm>
        </p:grpSpPr>
        <p:grpSp>
          <p:nvGrpSpPr>
            <p:cNvPr id="110" name="Group 109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CDB65CCD-C933-4981-ACD2-2BAD0FBA03B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12D9B6B-59CD-4D74-840A-D38D0B3C105E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E720FE2-46F9-4201-8997-C63D3AED6D40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ECFA8E7-CBFE-45F3-9BFB-EBE547F58E3D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9B4F697-C818-4A39-B1A5-47C483D650E2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185461B-B9FC-4795-AD7F-5D28EA9E71A6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02DF0AF-60A9-40F3-A414-13A602782A83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E32E0DD8-3C1A-407F-BC06-11F6386195A0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BC43656-AEC3-4633-AA3A-A32975A60771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5DCAD12-2877-48A9-8B91-B8978AB49C64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0E1B5C4-F9B5-4DE4-A99C-2B36DC2FDE84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9153048-026E-4BDF-BD5A-98503EF8B600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C01EE476-B85B-4802-9E8F-C15C2D987901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B2E7281-283D-4706-9EBC-B9D62E484B6A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6E5DFBB-76B5-4DBE-9004-2F74E651FB4A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B55BD57-9E22-4EE1-B5A1-CF17C599C262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8643C3A-C602-4101-AB06-F4EE6E29D8A5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57CF155-313B-42A1-82F9-EF5A1650B576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97E6FE-2902-4A9E-8D9E-634427FD6016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EBC60C4-D18E-4688-9ED0-E9BD142A6A75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5FDC21-02F4-49BC-944C-238191FAD7B1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B334A38-1CE0-4B61-9DA3-DD66345F22A5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E82920E-F711-4ABD-91C2-C038A52A8FC5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6AD3D48-6610-41B1-9A00-5D29F495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886633">
            <a:off x="10290045" y="2171964"/>
            <a:ext cx="1055407" cy="1055407"/>
            <a:chOff x="10320554" y="1899878"/>
            <a:chExt cx="1055407" cy="1055407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6113C91E-398D-4AE7-8872-D93CD9005A70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9179421-A2EB-492F-909F-8241CCDCF5C2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4EDB269-9160-44C0-9069-44E3799CC6B5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49A15DE-5800-455A-9DA6-CA88385D3EFD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A0356C-E7CB-4C9A-BE62-708AF8A40A25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8461ECA-8927-44D6-BBA2-809FD30B0D0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E444FB-B6AB-463F-83A6-0BE064A9DD9E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C5EBBF-AADB-44EC-A1FF-2A25FCCFFD54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58BCEB1-A87B-46D0-A70D-F220AB1B49A8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5B3C769-4F45-4E73-A4C2-8527B65EF317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BD1D871-CF3F-4D53-9E15-080326747111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9E6354B-8F1E-4FBD-97A2-1E60DF2A632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27A9D4F-62B2-46C7-B83E-09D294ABC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C73C588-9C23-4717-8714-390CC8BB9C34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775968C-7E7D-425A-861A-90236BB2A849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69C734-F9B8-4B3C-80DB-8C2212896C40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E60320-0C98-4FC2-90C4-698BBDFC86C1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77C3400-6B5F-4A19-81D5-09814C1977F9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64397-0926-47C6-8F89-3C964533DA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443" y="2273087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/>
              <a:t>Divider Slide Title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flat" dir="t"/>
          </a:scene3d>
          <a:sp3d extrusionH="247650"/>
        </p:spPr>
        <p:txBody>
          <a:bodyPr>
            <a:sp3d prstMaterial="powder"/>
          </a:bodyPr>
          <a:lstStyle/>
          <a:p>
            <a:r>
              <a:rPr lang="en-US"/>
              <a:t>Lorem </a:t>
            </a:r>
            <a:r>
              <a:rPr lang="en-US" noProof="1"/>
              <a:t>ipsum dolor sit amet, consectetur.</a:t>
            </a:r>
          </a:p>
        </p:txBody>
      </p:sp>
      <p:pic>
        <p:nvPicPr>
          <p:cNvPr id="10" name="Picture Placeholder 9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118576" y="1468337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elit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2" name="Picture Placeholder 11" descr="little girl with blue backpack looking at bulletin board" title="little girl with blue backpack looking at bulletin board">
            <a:extLst>
              <a:ext uri="{FF2B5EF4-FFF2-40B4-BE49-F238E27FC236}">
                <a16:creationId xmlns:a16="http://schemas.microsoft.com/office/drawing/2014/main" id="{11DA2E3F-730D-4D28-AFD9-951D09B3D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20"/>
          <a:stretch/>
        </p:blipFill>
        <p:spPr>
          <a:xfrm rot="225446">
            <a:off x="6642497" y="1447602"/>
            <a:ext cx="4607127" cy="4382149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081414" y="2034439"/>
            <a:ext cx="1012825" cy="1012825"/>
            <a:chOff x="7950627" y="2930800"/>
            <a:chExt cx="1012825" cy="101282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pic>
        <p:nvPicPr>
          <p:cNvPr id="10" name="Picture Placeholder 9" descr="teacher writing on chalk board" title="teacher writing on chalk board">
            <a:extLst>
              <a:ext uri="{FF2B5EF4-FFF2-40B4-BE49-F238E27FC236}">
                <a16:creationId xmlns:a16="http://schemas.microsoft.com/office/drawing/2014/main" id="{54F6F3C1-B61F-48CF-9F96-E69135F764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"/>
          <a:stretch/>
        </p:blipFill>
        <p:spPr>
          <a:xfrm rot="-240000">
            <a:off x="815176" y="1653000"/>
            <a:ext cx="4188297" cy="39837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DFCA-A64D-498D-AC7D-5ED4B9F14F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Subtitle 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025" y="2242300"/>
            <a:ext cx="4254545" cy="360000"/>
          </a:xfrm>
        </p:spPr>
        <p:txBody>
          <a:bodyPr/>
          <a:lstStyle/>
          <a:p>
            <a:r>
              <a:rPr lang="en-US" dirty="0"/>
              <a:t>Compare 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2602300"/>
            <a:ext cx="3779792" cy="21221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439AAE-BFAF-4D78-A9A7-54C94BA7A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80000" y="2422300"/>
            <a:ext cx="1723828" cy="1328195"/>
            <a:chOff x="5234086" y="2487044"/>
            <a:chExt cx="1723828" cy="132819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FC5390-52CD-4568-A30F-BBBCDD12EFE0}"/>
                </a:ext>
              </a:extLst>
            </p:cNvPr>
            <p:cNvSpPr/>
            <p:nvPr/>
          </p:nvSpPr>
          <p:spPr>
            <a:xfrm>
              <a:off x="5234086" y="2487044"/>
              <a:ext cx="1723828" cy="1328195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Title 112">
              <a:extLst>
                <a:ext uri="{FF2B5EF4-FFF2-40B4-BE49-F238E27FC236}">
                  <a16:creationId xmlns:a16="http://schemas.microsoft.com/office/drawing/2014/main" id="{CEBF996C-6EF2-47C1-8250-43B970037AC8}"/>
                </a:ext>
              </a:extLst>
            </p:cNvPr>
            <p:cNvSpPr txBox="1">
              <a:spLocks/>
            </p:cNvSpPr>
            <p:nvPr/>
          </p:nvSpPr>
          <p:spPr>
            <a:xfrm>
              <a:off x="5419572" y="2839196"/>
              <a:ext cx="1284256" cy="794452"/>
            </a:xfrm>
            <a:prstGeom prst="rect">
              <a:avLst/>
            </a:prstGeom>
            <a:noFill/>
            <a:scene3d>
              <a:camera prst="isometricOffAxis1Right"/>
              <a:lightRig rig="flat" dir="t"/>
            </a:scene3d>
            <a:sp3d/>
          </p:spPr>
          <p:txBody>
            <a:bodyPr vert="horz" lIns="0" tIns="0" rIns="0" bIns="0" rtlCol="0" anchor="t">
              <a:noAutofit/>
              <a:sp3d extrusionH="304800" prstMaterial="plastic">
                <a:extrusionClr>
                  <a:schemeClr val="accent2"/>
                </a:extrusionClr>
              </a:sp3d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ZA" sz="6600" kern="1200" spc="-3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ts val="5000"/>
                </a:lnSpc>
              </a:pPr>
              <a:r>
                <a:rPr lang="en-US" sz="4800" dirty="0">
                  <a:solidFill>
                    <a:schemeClr val="bg1"/>
                  </a:solidFill>
                </a:rPr>
                <a:t>VS.</a:t>
              </a: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8281" y="2242300"/>
            <a:ext cx="425454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8431" y="2602300"/>
            <a:ext cx="3779792" cy="21221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</a:p>
        </p:txBody>
      </p:sp>
      <p:graphicFrame>
        <p:nvGraphicFramePr>
          <p:cNvPr id="18" name="Content Placeholder 17" descr="line chart">
            <a:extLst>
              <a:ext uri="{FF2B5EF4-FFF2-40B4-BE49-F238E27FC236}">
                <a16:creationId xmlns:a16="http://schemas.microsoft.com/office/drawing/2014/main" id="{BFDD7569-3475-4D8A-9D1C-7F1FA001C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87242"/>
              </p:ext>
            </p:extLst>
          </p:nvPr>
        </p:nvGraphicFramePr>
        <p:xfrm>
          <a:off x="658813" y="1619250"/>
          <a:ext cx="1086326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 descr="Line Graph">
            <a:extLst>
              <a:ext uri="{FF2B5EF4-FFF2-40B4-BE49-F238E27FC236}">
                <a16:creationId xmlns:a16="http://schemas.microsoft.com/office/drawing/2014/main" id="{224B2472-5504-4821-B211-A63A9F600205}"/>
              </a:ext>
            </a:extLst>
          </p:cNvPr>
          <p:cNvGrpSpPr/>
          <p:nvPr/>
        </p:nvGrpSpPr>
        <p:grpSpPr>
          <a:xfrm>
            <a:off x="1032856" y="2040632"/>
            <a:ext cx="10494483" cy="3356272"/>
            <a:chOff x="190821" y="10072261"/>
            <a:chExt cx="2595557" cy="1698741"/>
          </a:xfrm>
        </p:grpSpPr>
        <p:sp>
          <p:nvSpPr>
            <p:cNvPr id="7" name="Callout: Bent Line 6">
              <a:extLst>
                <a:ext uri="{FF2B5EF4-FFF2-40B4-BE49-F238E27FC236}">
                  <a16:creationId xmlns:a16="http://schemas.microsoft.com/office/drawing/2014/main" id="{F8BB31AB-A45C-427C-BC98-C27EF70C9636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$2Bn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832FC8-D8F3-46D7-84F3-27DF779A1EEA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02F0C2-F76E-43B6-B3FD-119C629CF563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 dirty="0"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10" name="Group 9" descr="Legend">
            <a:extLst>
              <a:ext uri="{FF2B5EF4-FFF2-40B4-BE49-F238E27FC236}">
                <a16:creationId xmlns:a16="http://schemas.microsoft.com/office/drawing/2014/main" id="{F528ED84-32A6-47B6-9B98-6CECA79DA182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A52E11-6A6C-4977-887E-1BE5DC8DE2EF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2FE19-F19A-41AA-951C-C1594F8990AE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CC55C-91CB-48A8-ADED-E714F848F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169DC8-7C4B-4BD1-9F1B-A047E5D2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366891-E216-48AE-90AD-B2ECD0ACC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08F3-B128-40B5-A43D-21EC9A3B0AB7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pSp>
        <p:nvGrpSpPr>
          <p:cNvPr id="11" name="Group 10" descr="Legend">
            <a:extLst>
              <a:ext uri="{FF2B5EF4-FFF2-40B4-BE49-F238E27FC236}">
                <a16:creationId xmlns:a16="http://schemas.microsoft.com/office/drawing/2014/main" id="{3250B19A-6F3D-4636-A140-8B1A4652A1C7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423EE3-A603-4347-8D19-B85758CE0D5F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DBE9F0-9AE6-406B-B8ED-D9E569CF282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987CE4-3B57-42A4-AAA4-4BFE4860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DE7C35-8D84-4854-A202-641EDD5B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C682D9-F777-48BA-87AA-2ED012E29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573F5-127B-4DBF-B745-5F47EC1CDDB7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</a:p>
          </p:txBody>
        </p:sp>
      </p:grpSp>
      <p:graphicFrame>
        <p:nvGraphicFramePr>
          <p:cNvPr id="19" name="Content Placeholder 18" descr="Stacked Bar Chart">
            <a:extLst>
              <a:ext uri="{FF2B5EF4-FFF2-40B4-BE49-F238E27FC236}">
                <a16:creationId xmlns:a16="http://schemas.microsoft.com/office/drawing/2014/main" id="{5153D645-C6A9-4FBA-A14F-1BDB7956B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444488"/>
              </p:ext>
            </p:extLst>
          </p:nvPr>
        </p:nvGraphicFramePr>
        <p:xfrm>
          <a:off x="658813" y="1619250"/>
          <a:ext cx="1086326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5F69-77A4-41B5-8846-E20C72B394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175" y="1080000"/>
            <a:ext cx="10862677" cy="360362"/>
          </a:xfrm>
        </p:spPr>
        <p:txBody>
          <a:bodyPr/>
          <a:lstStyle/>
          <a:p>
            <a:r>
              <a:rPr lang="en-US" dirty="0"/>
              <a:t>Subtitle lorem </a:t>
            </a:r>
            <a:r>
              <a:rPr lang="en-US" noProof="1"/>
              <a:t>ipsum dolor sit amet, consectetur adipiscing elit. 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0932BD6B-3FDB-44E8-B9F4-A87741333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806329"/>
              </p:ext>
            </p:extLst>
          </p:nvPr>
        </p:nvGraphicFramePr>
        <p:xfrm>
          <a:off x="1820086" y="1818074"/>
          <a:ext cx="2395855" cy="257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619DD81-B2AB-4510-AA3D-99FC142C8234}"/>
              </a:ext>
            </a:extLst>
          </p:cNvPr>
          <p:cNvSpPr txBox="1"/>
          <p:nvPr/>
        </p:nvSpPr>
        <p:spPr>
          <a:xfrm>
            <a:off x="2211511" y="2815624"/>
            <a:ext cx="15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64A00-129E-41DC-873E-FDBB8E8522E1}"/>
              </a:ext>
            </a:extLst>
          </p:cNvPr>
          <p:cNvSpPr txBox="1"/>
          <p:nvPr/>
        </p:nvSpPr>
        <p:spPr>
          <a:xfrm>
            <a:off x="2065208" y="4258696"/>
            <a:ext cx="1905612" cy="615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28396D65-FD6F-4216-8665-141EFADB7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360048"/>
              </p:ext>
            </p:extLst>
          </p:nvPr>
        </p:nvGraphicFramePr>
        <p:xfrm>
          <a:off x="4964173" y="1784433"/>
          <a:ext cx="2582753" cy="2773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B499AB-EA2F-4CC1-81C1-495D80B31E8D}"/>
              </a:ext>
            </a:extLst>
          </p:cNvPr>
          <p:cNvSpPr txBox="1"/>
          <p:nvPr/>
        </p:nvSpPr>
        <p:spPr>
          <a:xfrm>
            <a:off x="5414429" y="2959972"/>
            <a:ext cx="168224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52B86-9B54-451E-BF6C-ADBE213626B2}"/>
              </a:ext>
            </a:extLst>
          </p:cNvPr>
          <p:cNvSpPr txBox="1"/>
          <p:nvPr/>
        </p:nvSpPr>
        <p:spPr>
          <a:xfrm>
            <a:off x="5228419" y="4415448"/>
            <a:ext cx="205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5EAA04CD-8726-4133-81C5-B96E454A4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373450"/>
              </p:ext>
            </p:extLst>
          </p:nvPr>
        </p:nvGraphicFramePr>
        <p:xfrm>
          <a:off x="7789162" y="1784433"/>
          <a:ext cx="2582753" cy="2773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B977C7C-20F9-4171-A94A-4EA431DE686D}"/>
              </a:ext>
            </a:extLst>
          </p:cNvPr>
          <p:cNvSpPr txBox="1"/>
          <p:nvPr/>
        </p:nvSpPr>
        <p:spPr>
          <a:xfrm>
            <a:off x="8239418" y="2959972"/>
            <a:ext cx="168224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A9956-1358-4BD5-B729-D0BA9BB5E92B}"/>
              </a:ext>
            </a:extLst>
          </p:cNvPr>
          <p:cNvSpPr txBox="1"/>
          <p:nvPr/>
        </p:nvSpPr>
        <p:spPr>
          <a:xfrm>
            <a:off x="8053406" y="4415448"/>
            <a:ext cx="205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ipsum dolor sit amet.</a:t>
            </a:r>
          </a:p>
        </p:txBody>
      </p:sp>
      <p:grpSp>
        <p:nvGrpSpPr>
          <p:cNvPr id="21" name="Group 20" descr="Legend">
            <a:extLst>
              <a:ext uri="{FF2B5EF4-FFF2-40B4-BE49-F238E27FC236}">
                <a16:creationId xmlns:a16="http://schemas.microsoft.com/office/drawing/2014/main" id="{772243E4-B2A9-42A2-B87D-641667BC33AD}"/>
              </a:ext>
            </a:extLst>
          </p:cNvPr>
          <p:cNvGrpSpPr/>
          <p:nvPr/>
        </p:nvGrpSpPr>
        <p:grpSpPr>
          <a:xfrm>
            <a:off x="572537" y="5683402"/>
            <a:ext cx="3140332" cy="189195"/>
            <a:chOff x="463230" y="14650847"/>
            <a:chExt cx="3140332" cy="1891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E8164B-6986-4A53-BCFE-0924A464DF82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A</a:t>
              </a:r>
              <a:endParaRPr lang="en-US" sz="1200" noProof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B5CBC1-2B8A-44A6-A3D7-F0C771B25D06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B</a:t>
              </a:r>
              <a:endParaRPr lang="en-US" sz="1200" noProof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FDFE92-6706-4792-A7F3-04F43E142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5885B3-3197-43AC-AB69-FDE07D8F3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17056F-B590-4CB0-BE1B-3F4BEE3D8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B1B10A-FB3C-47CF-B2C6-2550DA4455F2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Data C</a:t>
              </a:r>
              <a:endParaRPr lang="en-US" sz="1200" noProof="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D10160-3B95-4A1C-9DC5-79B58C033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3312"/>
              </p:ext>
            </p:extLst>
          </p:nvPr>
        </p:nvGraphicFramePr>
        <p:xfrm>
          <a:off x="1158420" y="2040820"/>
          <a:ext cx="9875160" cy="27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750">
                  <a:extLst>
                    <a:ext uri="{9D8B030D-6E8A-4147-A177-3AD203B41FA5}">
                      <a16:colId xmlns:a16="http://schemas.microsoft.com/office/drawing/2014/main" val="3807418664"/>
                    </a:ext>
                  </a:extLst>
                </a:gridCol>
                <a:gridCol w="2887705">
                  <a:extLst>
                    <a:ext uri="{9D8B030D-6E8A-4147-A177-3AD203B41FA5}">
                      <a16:colId xmlns:a16="http://schemas.microsoft.com/office/drawing/2014/main" val="1808780514"/>
                    </a:ext>
                  </a:extLst>
                </a:gridCol>
                <a:gridCol w="2887705">
                  <a:extLst>
                    <a:ext uri="{9D8B030D-6E8A-4147-A177-3AD203B41FA5}">
                      <a16:colId xmlns:a16="http://schemas.microsoft.com/office/drawing/2014/main" val="1696174268"/>
                    </a:ext>
                  </a:extLst>
                </a:gridCol>
              </a:tblGrid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Lorem Ipsum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Dolor Sit Amet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bg1"/>
                          </a:solidFill>
                        </a:rPr>
                        <a:t>Consectetur Adipiscing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10647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 Dolor Sit Amet,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234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61726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70153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Consectetur Adipiscing Elit.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17847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81187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Etiam Aliquet Eu Mi Quis Lacinia.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123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71827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38111"/>
                  </a:ext>
                </a:extLst>
              </a:tr>
              <a:tr h="555272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Ut Fermentum A Magna Ut Eleifend. 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472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74829</a:t>
                      </a:r>
                    </a:p>
                  </a:txBody>
                  <a:tcPr marL="124691" marR="124691" marT="137160" marB="1371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76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win32_fixed.potx" id="{2C639CDD-A0B3-42DE-8D13-E3D1D34BDE3F}" vid="{766C223A-0C80-4BB0-B94C-D15462F107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 school presentation</Template>
  <TotalTime>0</TotalTime>
  <Words>418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Office Theme</vt:lpstr>
      <vt:lpstr>Presentation Cover Title</vt:lpstr>
      <vt:lpstr>Divider Slide Title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Md Borhan Uddin Ashik</dc:creator>
  <cp:lastModifiedBy>Md Borhan Uddin Ashik</cp:lastModifiedBy>
  <cp:revision>1</cp:revision>
  <dcterms:created xsi:type="dcterms:W3CDTF">2023-12-26T15:25:33Z</dcterms:created>
  <dcterms:modified xsi:type="dcterms:W3CDTF">2023-12-26T15:26:24Z</dcterms:modified>
</cp:coreProperties>
</file>