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E026F-586B-49AA-9B07-CA1A5DD654E9}" v="8" dt="2025-07-23T09:42:4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isha Kilari" userId="9d728e10-0bcb-4570-96e4-163b0fd495fd" providerId="ADAL" clId="{7CDE026F-586B-49AA-9B07-CA1A5DD654E9}"/>
    <pc:docChg chg="custSel modSld">
      <pc:chgData name="Divisha Kilari" userId="9d728e10-0bcb-4570-96e4-163b0fd495fd" providerId="ADAL" clId="{7CDE026F-586B-49AA-9B07-CA1A5DD654E9}" dt="2025-07-23T09:42:44.397" v="7" actId="14100"/>
      <pc:docMkLst>
        <pc:docMk/>
      </pc:docMkLst>
      <pc:sldChg chg="addSp delSp modSp mod">
        <pc:chgData name="Divisha Kilari" userId="9d728e10-0bcb-4570-96e4-163b0fd495fd" providerId="ADAL" clId="{7CDE026F-586B-49AA-9B07-CA1A5DD654E9}" dt="2025-07-23T09:42:44.397" v="7" actId="14100"/>
        <pc:sldMkLst>
          <pc:docMk/>
          <pc:sldMk cId="3786078472" sldId="257"/>
        </pc:sldMkLst>
        <pc:picChg chg="add mod modCrop">
          <ac:chgData name="Divisha Kilari" userId="9d728e10-0bcb-4570-96e4-163b0fd495fd" providerId="ADAL" clId="{7CDE026F-586B-49AA-9B07-CA1A5DD654E9}" dt="2025-07-23T09:42:44.397" v="7" actId="14100"/>
          <ac:picMkLst>
            <pc:docMk/>
            <pc:sldMk cId="3786078472" sldId="257"/>
            <ac:picMk id="3" creationId="{1DE9F62B-8990-5EB5-5A81-58635508A055}"/>
          </ac:picMkLst>
        </pc:picChg>
        <pc:picChg chg="del">
          <ac:chgData name="Divisha Kilari" userId="9d728e10-0bcb-4570-96e4-163b0fd495fd" providerId="ADAL" clId="{7CDE026F-586B-49AA-9B07-CA1A5DD654E9}" dt="2025-07-23T09:41:48.816" v="0" actId="478"/>
          <ac:picMkLst>
            <pc:docMk/>
            <pc:sldMk cId="3786078472" sldId="257"/>
            <ac:picMk id="5" creationId="{88BAF928-A5FA-338D-1148-61A0B4FECF59}"/>
          </ac:picMkLst>
        </pc:pic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A3A0-988A-E2F5-3D1F-F57303D16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5EDCE-3521-702F-507E-28C8CF8F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6F5B-15AD-2076-C65E-5666C98B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3613-34E1-CAF5-99D8-AE93F6CD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49A-564B-3084-72DE-B430B791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8ACA-5CE4-BCEA-634A-0105AA66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993F-2166-73B0-FE49-93E54F48F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CF2A-AAE6-ADA5-2A40-450EAB38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50DA-DBDB-2E05-E430-8077DF2E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23CA-F827-7B54-0B95-83C914BC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2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C4541-C6A9-346A-93AC-2C4137FA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E6BA5-1168-99FB-D9A9-6E66411E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F483-43C0-2218-AD76-FEB99EEB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95BE-9D3C-784C-B6AB-D460601B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F662-FD92-3F1F-0803-53425119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78B0-92F9-C9BE-121F-590F9025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DD3-99CB-5578-9F65-707CE48C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FD6F-89A3-5214-2E70-A6526F87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593C-127D-423C-1316-69AA77B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BEF6-E427-910D-7C16-E14F834B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5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14BF-8C87-B0F7-F8EB-B1DE32C1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24C1-D567-5F1C-6442-AFCF806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E8BA-D9BE-802A-9721-61109FA6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0759-C44E-AA31-10BF-7FBED725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2D51-8578-F8D6-7888-DEC13375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C879-A497-5E51-F11E-365B6F1B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ED2B-F353-D59B-0F93-D2A5D23E6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989B2-70E2-E442-8D16-0CACF4B2F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0105-283F-A808-2A01-F5D3E003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7CB5-6444-C191-5B21-9B5460D9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459D4-7C9A-6C6F-BA62-6069221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06F0-5D6B-FD9E-B400-56B4F6E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072F-B552-1BE5-8184-E713A777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1E12B-5079-6605-45A1-4474B7C5D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8245B-C23A-A6F0-965F-E75EE8B68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9ED51-3E73-95D1-80A8-14BB0ADDE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F1B8A-52E2-BAE1-99DC-7FC27247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9BE8-0669-A6AC-0761-CECAD28E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684E4-B1C8-3521-6F50-A2949858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141A-742A-9D86-C660-3D95B44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2F674-770A-646F-B200-4CDE803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06EA8-DC73-2833-1CC4-CBC0A37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D291-D511-CDD3-19A5-3C55C806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4B1E7-10A2-8C4E-9FDF-045D86D8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45CB8-E646-1735-0C1F-A1513565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CE097-55CD-5F49-FA8B-3FA6575C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5442-B7E1-65DE-B624-1AF66375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ECAD-1AC2-1373-4506-428B4E344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CE082-CF9D-D55C-C091-42E1A7B9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253B-07FA-FB48-6C13-E040CBD7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9FC8-303D-F248-62F9-02935FD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B2A2-1FF3-B215-BA13-6167E3A2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807-11C1-5783-8244-483FF78A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AA3B9-8C6E-5BFE-5566-E8A5A048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C38F4-E1D6-FE36-67B1-B98FD3F6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1AB6-D134-82DC-795B-AE0134AD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BD8B-D1C9-811F-3C55-09CF54D5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01F4-8C7C-F298-33EC-4A07AE48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25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75DE1-DDC0-CF73-7929-046CA778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D98F-FE07-AC01-D876-45E1D4F8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3268-46A7-0443-4C9A-8E4C906B6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C8E7-881E-7DB9-0CC6-0971299DE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7980-158B-B133-8EDA-CA4DC29E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arah.thompson@netcorp.com" TargetMode="External"/><Relationship Id="rId3" Type="http://schemas.openxmlformats.org/officeDocument/2006/relationships/hyperlink" Target="mailto:m.chen@netcorp.com" TargetMode="External"/><Relationship Id="rId4" Type="http://schemas.openxmlformats.org/officeDocument/2006/relationships/hyperlink" Target="mailto:aisha.rahman@netcorp.com" TargetMode="External"/><Relationship Id="rId5" Type="http://schemas.openxmlformats.org/officeDocument/2006/relationships/hyperlink" Target="mailto:priya.desai@netcorp.com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DC4-1CBB-9099-58D1-E912B360E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[REDACTED_ORG]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DB3C1-E93F-5924-F3A4-B1AA0F0C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[REDACTED_ORG]</a:t>
            </a:r>
            <a:endParaRPr lang="en-IN"/>
          </a:p>
        </p:txBody>
      </p:sp>
      <p:pic>
        <p:nvPicPr>
          <p:cNvPr id="5" name="Picture 4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C9ABB852-2B10-8EA8-75FB-82882456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37F5259D-EF9D-F755-A7DA-C0973C0F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E9F62B-8990-5EB5-5A81-58635508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5"/>
          <a:stretch>
            <a:fillRect/>
          </a:stretch>
        </p:blipFill>
        <p:spPr>
          <a:xfrm>
            <a:off x="1813651" y="401933"/>
            <a:ext cx="8327518" cy="55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1CB6-26E4-12A8-E2F4-1A430100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Revision History</a:t>
            </a:r>
            <a:endParaRPr lang="en-IN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E84684-BE3C-6DFD-49F2-F5DE6EF87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376231"/>
              </p:ext>
            </p:extLst>
          </p:nvPr>
        </p:nvGraphicFramePr>
        <p:xfrm>
          <a:off x="1546727" y="1519749"/>
          <a:ext cx="9098545" cy="2865587"/>
        </p:xfrm>
        <a:graphic>
          <a:graphicData uri="http://schemas.openxmlformats.org/drawingml/2006/table">
            <a:tbl>
              <a:tblPr/>
              <a:tblGrid>
                <a:gridCol w="1819709">
                  <a:extLst>
                    <a:ext uri="{9D8B030D-6E8A-4147-A177-3AD203B41FA5}">
                      <a16:colId xmlns:a16="http://schemas.microsoft.com/office/drawing/2014/main" val="3373498614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2642083981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3360667726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1541527942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4142649652"/>
                    </a:ext>
                  </a:extLst>
                </a:gridCol>
              </a:tblGrid>
              <a:tr h="154203">
                <a:tc>
                  <a:txBody>
                    <a:bodyPr/>
                    <a:lstStyle/>
                    <a:p>
                      <a:pPr algn="ctr"/>
                      <a:r>
                        <a:t>Revision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Full Name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[REDACTED_PERSON]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Reviewed Date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Changes Made (If Any)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02179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[REDACTED_PERSON]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[REDACTED_EMAIL]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[REDACTED_DATE]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Initial draft of network topology diagram created.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784415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[REDACTED_PERSON]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[REDACTED_EMAIL]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[REDACTED_DATE]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Updated IP addressing scheme and [REDACTED_ORG] assignments.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075418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[REDACTED_PERSON]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[REDACTED_EMAIL]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[REDACTED_DATE]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No changes. Reviewed and approved existing diagram.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126040"/>
                  </a:ext>
                </a:extLst>
              </a:tr>
              <a:tr h="819075"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[REDACTED_PERSON]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[REDACTED_EMAIL]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[REDACTED_DATE]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No changes. Confirmed compliance with updated security policies.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07540"/>
                  </a:ext>
                </a:extLst>
              </a:tr>
            </a:tbl>
          </a:graphicData>
        </a:graphic>
      </p:graphicFrame>
      <p:pic>
        <p:nvPicPr>
          <p:cNvPr id="9" name="Picture 8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058AD1C5-0E9A-1801-08DE-57091B74A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28BFF0AD25F428DB172A579BD886C" ma:contentTypeVersion="25" ma:contentTypeDescription="Create a new document." ma:contentTypeScope="" ma:versionID="b5b256e68652f4dbf84a5526ca7b7ba4">
  <xsd:schema xmlns:xsd="http://www.w3.org/2001/XMLSchema" xmlns:xs="http://www.w3.org/2001/XMLSchema" xmlns:p="http://schemas.microsoft.com/office/2006/metadata/properties" xmlns:ns2="50b3145b-1ae8-4618-a85d-589520822f12" xmlns:ns3="83eabc67-0888-44e7-89b6-22274f6ed6bc" targetNamespace="http://schemas.microsoft.com/office/2006/metadata/properties" ma:root="true" ma:fieldsID="9d0bb50bb22da8884040db1faeceebcc" ns2:_="" ns3:_="">
    <xsd:import namespace="50b3145b-1ae8-4618-a85d-589520822f12"/>
    <xsd:import namespace="83eabc67-0888-44e7-89b6-22274f6ed6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3145b-1ae8-4618-a85d-589520822f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displayName="Image Tags_0" ma:hidden="true" ma:internalName="lcf76f155ced4ddcb4097134ff3c332f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eabc67-0888-44e7-89b6-22274f6ed6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b3145b-1ae8-4618-a85d-589520822f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80FD7B-6E02-4A2F-8EF2-1C669E58D82A}"/>
</file>

<file path=customXml/itemProps2.xml><?xml version="1.0" encoding="utf-8"?>
<ds:datastoreItem xmlns:ds="http://schemas.openxmlformats.org/officeDocument/2006/customXml" ds:itemID="{BD2E0F0E-BA28-475B-8F8E-1C9E1F0FB240}">
  <ds:schemaRefs>
    <ds:schemaRef ds:uri="50b3145b-1ae8-4618-a85d-589520822f12"/>
    <ds:schemaRef ds:uri="83eabc67-0888-44e7-89b6-22274f6ed6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4E926E-389C-424C-90C8-3A649CF34D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Network Topology Diagram</vt:lpstr>
      <vt:lpstr>PowerPoint Presentation</vt:lpstr>
      <vt:lpstr>Revision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Divisha Kilari</dc:creator>
  <cp:revision>1</cp:revision>
  <dcterms:created xsi:type="dcterms:W3CDTF">2025-07-22T04:30:30Z</dcterms:created>
  <dcterms:modified xsi:type="dcterms:W3CDTF">2025-07-23T09:42:48Z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0x010100D7428BFF0AD25F428DB172A579BD886C</vt:lpwstr>
  </property>
</Properties>
</file>