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 varScale="1">
        <p:scale>
          <a:sx n="126" d="100"/>
          <a:sy n="126" d="100"/>
        </p:scale>
        <p:origin x="3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E647-EE83-40C2-0541-98E91ABEA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C9837-0C7E-20C8-FC98-879AA7E01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1B2F-B75A-AC26-0BC7-EB68BD6D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4156-D52E-8DCA-73B3-C2A5D652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3881-E9E6-5BB3-E4E6-39120C1C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C5F6-809A-A842-61C1-12D34224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BEA1-9183-49D7-9F5B-5FB130F22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676-D8CC-9B1D-3721-480F0A1C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923D-78A5-4E2A-954F-5ABA6676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3B8D-C675-2149-6939-4B1FD093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4673D-A9E4-658C-C1E2-34EED9B59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26697-5BA8-E9EF-3D47-CA0BDBAE7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AD504-DBAD-FB42-7786-4BDD91D0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9BE7-382D-3D3D-C0C1-AA090795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6E7C-F923-58D0-BFAC-A6E4308A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41C1-CFB4-6E84-FFDB-853C2C5C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8F33-1032-846A-E237-F98753A3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C727-9A9E-95D4-8F63-E82791DC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3EB4-F76F-73B0-299D-F894ED12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47463-08D5-D2B9-961B-212454BC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4857-DE85-91A0-F8DE-3B118916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52C80-CF75-4989-08BF-E03AF0EEF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0FF0-9F00-A251-6CAD-738289C0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8BF4-5448-04AD-D5CC-0932364F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4E2D-6A58-3CFB-AB62-3079455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8116-7713-DF02-B098-FF1619CF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EDDB-DA4A-16DE-A258-26AD50495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84465-45AB-6F69-994C-A5D66A3C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3238-23D7-255E-FC2D-9DD0B39B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F6025-0396-77BF-35D6-6E0AF920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2853B-797C-1D0E-2EE4-155D3E8E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420B-944B-1233-C9A7-022B4EA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417F-F336-4620-4843-72DEE8E8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6E914-F938-8C75-8BDE-7BA64C698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CAFBC-B6FA-C1D2-40B5-0B532932E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BD22C-BBDB-2794-B9A0-A167A8306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4CB87-E0AB-8D3D-7F46-776808D7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6E0FF-C36D-FF7E-C007-90198798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CF595-A7EA-79B7-9344-DB82C318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EE50-6912-0435-DC46-798CF2B1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C3348-00EC-54CD-2B8F-CAA97769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5B072-65CA-AEA2-6B87-FB04D2EF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6FE05-D95D-DBCE-0AAA-08236258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AE87C-2F98-50F6-8A85-524EA9E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21292-4428-E715-0081-D5F309BD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7162-83CC-42FE-37CB-A281342B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4F73-E48D-5A00-B67A-7D96B484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83B8-363B-2CB8-C43D-959DCF91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1B16-08AA-8539-87F1-41371C2C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78E6B-0B02-4CC0-43DB-72F0580A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CF3B8-09CE-0CE8-3104-11B91B6F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6EAF9-603A-A713-D3EA-86D3F3D0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08FF-9001-A046-0F6A-B7DC69D8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1456A-CB2E-11D0-60F9-CDCC61BB9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A742A-32F0-6D94-12DA-A4C52834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9CDB0-C9A0-A60C-46E8-3151CCA2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8F36-B898-E201-A66A-F72072DD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E67FE-E7CD-4B7A-AC7E-50CB4506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6068C-592D-AB19-1531-E94C9EAA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CFEF-1197-C4EE-E203-5DCF745C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A018-F2EF-FD8C-D376-EBB820488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3B2E6-061A-DA43-98D9-4FEB669D36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6CC5-D238-4A07-7305-FC312146E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5034-475F-41C3-D585-8956E06BB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C76DC-7E9C-9742-A46B-8C066CB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6267-B986-2E81-23C6-4DF0E1388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Streamlit vs. Plotly Dash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A103-9CB3-1156-3DE1-588156B92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Lunch &amp; Learn Cage Match</a:t>
            </a:r>
          </a:p>
          <a:p>
            <a:r>
              <a:rPr lang="en-US" dirty="0"/>
              <a:t>March 4, 2024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71A8-C7A1-2FD7-4460-3518702D1894}"/>
              </a:ext>
            </a:extLst>
          </p:cNvPr>
          <p:cNvGrpSpPr/>
          <p:nvPr/>
        </p:nvGrpSpPr>
        <p:grpSpPr>
          <a:xfrm>
            <a:off x="-409050" y="5106165"/>
            <a:ext cx="12641690" cy="2165202"/>
            <a:chOff x="-409050" y="5106165"/>
            <a:chExt cx="12641690" cy="2165202"/>
          </a:xfrm>
        </p:grpSpPr>
        <p:pic>
          <p:nvPicPr>
            <p:cNvPr id="1026" name="Picture 2" descr="Streamlit • A faster way to build and share data apps">
              <a:extLst>
                <a:ext uri="{FF2B5EF4-FFF2-40B4-BE49-F238E27FC236}">
                  <a16:creationId xmlns:a16="http://schemas.microsoft.com/office/drawing/2014/main" id="{F5005025-5D2B-9798-3ECE-258B00659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9050" y="5106165"/>
              <a:ext cx="3700890" cy="21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lotly - Wikipedia">
              <a:extLst>
                <a:ext uri="{FF2B5EF4-FFF2-40B4-BE49-F238E27FC236}">
                  <a16:creationId xmlns:a16="http://schemas.microsoft.com/office/drawing/2014/main" id="{7396F3A7-C3AF-0333-55E5-1C9109B84C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21" b="15605"/>
            <a:stretch/>
          </p:blipFill>
          <p:spPr bwMode="auto">
            <a:xfrm>
              <a:off x="7795426" y="5418416"/>
              <a:ext cx="4437214" cy="147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280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4E55-B2D3-F8F0-923E-CE4C8653B973}"/>
              </a:ext>
            </a:extLst>
          </p:cNvPr>
          <p:cNvGrpSpPr/>
          <p:nvPr/>
        </p:nvGrpSpPr>
        <p:grpSpPr>
          <a:xfrm>
            <a:off x="-409050" y="5106165"/>
            <a:ext cx="12641690" cy="2165202"/>
            <a:chOff x="-409050" y="5106165"/>
            <a:chExt cx="12641690" cy="2165202"/>
          </a:xfrm>
        </p:grpSpPr>
        <p:pic>
          <p:nvPicPr>
            <p:cNvPr id="15" name="Picture 2" descr="Streamlit • A faster way to build and share data apps">
              <a:extLst>
                <a:ext uri="{FF2B5EF4-FFF2-40B4-BE49-F238E27FC236}">
                  <a16:creationId xmlns:a16="http://schemas.microsoft.com/office/drawing/2014/main" id="{3425B37F-DFE1-08D9-3DF1-B58516DF3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9050" y="5106165"/>
              <a:ext cx="3700890" cy="21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lotly - Wikipedia">
              <a:extLst>
                <a:ext uri="{FF2B5EF4-FFF2-40B4-BE49-F238E27FC236}">
                  <a16:creationId xmlns:a16="http://schemas.microsoft.com/office/drawing/2014/main" id="{7DBFABFF-D3D2-409E-5EED-89C83B3D7F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21" b="15605"/>
            <a:stretch/>
          </p:blipFill>
          <p:spPr bwMode="auto">
            <a:xfrm>
              <a:off x="7795426" y="5418416"/>
              <a:ext cx="4437214" cy="147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5771DF2-AF59-F604-69A5-0B356E90F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876" y="904240"/>
            <a:ext cx="8500248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D72F7-3489-135D-F85E-90EFB4DD590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714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500" dirty="0"/>
              <a:t>There’s a GitHub!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4E55-B2D3-F8F0-923E-CE4C8653B973}"/>
              </a:ext>
            </a:extLst>
          </p:cNvPr>
          <p:cNvGrpSpPr/>
          <p:nvPr/>
        </p:nvGrpSpPr>
        <p:grpSpPr>
          <a:xfrm>
            <a:off x="-409050" y="5106165"/>
            <a:ext cx="12641690" cy="2165202"/>
            <a:chOff x="-409050" y="5106165"/>
            <a:chExt cx="12641690" cy="2165202"/>
          </a:xfrm>
        </p:grpSpPr>
        <p:pic>
          <p:nvPicPr>
            <p:cNvPr id="15" name="Picture 2" descr="Streamlit • A faster way to build and share data apps">
              <a:extLst>
                <a:ext uri="{FF2B5EF4-FFF2-40B4-BE49-F238E27FC236}">
                  <a16:creationId xmlns:a16="http://schemas.microsoft.com/office/drawing/2014/main" id="{3425B37F-DFE1-08D9-3DF1-B58516DF3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9050" y="5106165"/>
              <a:ext cx="3700890" cy="21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lotly - Wikipedia">
              <a:extLst>
                <a:ext uri="{FF2B5EF4-FFF2-40B4-BE49-F238E27FC236}">
                  <a16:creationId xmlns:a16="http://schemas.microsoft.com/office/drawing/2014/main" id="{7DBFABFF-D3D2-409E-5EED-89C83B3D7F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21" b="15605"/>
            <a:stretch/>
          </p:blipFill>
          <p:spPr bwMode="auto">
            <a:xfrm>
              <a:off x="7795426" y="5418416"/>
              <a:ext cx="4437214" cy="147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018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4E55-B2D3-F8F0-923E-CE4C8653B973}"/>
              </a:ext>
            </a:extLst>
          </p:cNvPr>
          <p:cNvGrpSpPr/>
          <p:nvPr/>
        </p:nvGrpSpPr>
        <p:grpSpPr>
          <a:xfrm>
            <a:off x="-409050" y="5106165"/>
            <a:ext cx="12641690" cy="2165202"/>
            <a:chOff x="-409050" y="5106165"/>
            <a:chExt cx="12641690" cy="2165202"/>
          </a:xfrm>
        </p:grpSpPr>
        <p:pic>
          <p:nvPicPr>
            <p:cNvPr id="15" name="Picture 2" descr="Streamlit • A faster way to build and share data apps">
              <a:extLst>
                <a:ext uri="{FF2B5EF4-FFF2-40B4-BE49-F238E27FC236}">
                  <a16:creationId xmlns:a16="http://schemas.microsoft.com/office/drawing/2014/main" id="{3425B37F-DFE1-08D9-3DF1-B58516DF3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9050" y="5106165"/>
              <a:ext cx="3700890" cy="21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lotly - Wikipedia">
              <a:extLst>
                <a:ext uri="{FF2B5EF4-FFF2-40B4-BE49-F238E27FC236}">
                  <a16:creationId xmlns:a16="http://schemas.microsoft.com/office/drawing/2014/main" id="{7DBFABFF-D3D2-409E-5EED-89C83B3D7F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21" b="15605"/>
            <a:stretch/>
          </p:blipFill>
          <p:spPr bwMode="auto">
            <a:xfrm>
              <a:off x="7795426" y="5418416"/>
              <a:ext cx="4437214" cy="147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B0CB2B-2296-2512-02C9-63D7E5F52AF0}"/>
              </a:ext>
            </a:extLst>
          </p:cNvPr>
          <p:cNvSpPr txBox="1">
            <a:spLocks/>
          </p:cNvSpPr>
          <p:nvPr/>
        </p:nvSpPr>
        <p:spPr>
          <a:xfrm>
            <a:off x="838200" y="2401649"/>
            <a:ext cx="10515600" cy="2054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ctr">
              <a:buFont typeface="+mj-lt"/>
              <a:buAutoNum type="arabicPeriod"/>
            </a:pPr>
            <a:r>
              <a:rPr lang="en-US" sz="5500" i="1" dirty="0"/>
              <a:t>What’s a framework?</a:t>
            </a:r>
          </a:p>
        </p:txBody>
      </p:sp>
    </p:spTree>
    <p:extLst>
      <p:ext uri="{BB962C8B-B14F-4D97-AF65-F5344CB8AC3E}">
        <p14:creationId xmlns:p14="http://schemas.microsoft.com/office/powerpoint/2010/main" val="68447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4E55-B2D3-F8F0-923E-CE4C8653B973}"/>
              </a:ext>
            </a:extLst>
          </p:cNvPr>
          <p:cNvGrpSpPr/>
          <p:nvPr/>
        </p:nvGrpSpPr>
        <p:grpSpPr>
          <a:xfrm>
            <a:off x="-409050" y="5106165"/>
            <a:ext cx="12641690" cy="2165202"/>
            <a:chOff x="-409050" y="5106165"/>
            <a:chExt cx="12641690" cy="2165202"/>
          </a:xfrm>
        </p:grpSpPr>
        <p:pic>
          <p:nvPicPr>
            <p:cNvPr id="15" name="Picture 2" descr="Streamlit • A faster way to build and share data apps">
              <a:extLst>
                <a:ext uri="{FF2B5EF4-FFF2-40B4-BE49-F238E27FC236}">
                  <a16:creationId xmlns:a16="http://schemas.microsoft.com/office/drawing/2014/main" id="{3425B37F-DFE1-08D9-3DF1-B58516DF3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9050" y="5106165"/>
              <a:ext cx="3700890" cy="21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lotly - Wikipedia">
              <a:extLst>
                <a:ext uri="{FF2B5EF4-FFF2-40B4-BE49-F238E27FC236}">
                  <a16:creationId xmlns:a16="http://schemas.microsoft.com/office/drawing/2014/main" id="{7DBFABFF-D3D2-409E-5EED-89C83B3D7F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21" b="15605"/>
            <a:stretch/>
          </p:blipFill>
          <p:spPr bwMode="auto">
            <a:xfrm>
              <a:off x="7795426" y="5418416"/>
              <a:ext cx="4437214" cy="147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B0CB2B-2296-2512-02C9-63D7E5F52AF0}"/>
              </a:ext>
            </a:extLst>
          </p:cNvPr>
          <p:cNvSpPr txBox="1">
            <a:spLocks/>
          </p:cNvSpPr>
          <p:nvPr/>
        </p:nvSpPr>
        <p:spPr>
          <a:xfrm>
            <a:off x="838200" y="2401649"/>
            <a:ext cx="10515600" cy="2054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ctr">
              <a:spcAft>
                <a:spcPts val="400"/>
              </a:spcAft>
              <a:buFont typeface="+mj-lt"/>
              <a:buAutoNum type="arabicPeriod"/>
            </a:pPr>
            <a:r>
              <a:rPr lang="en-US" sz="5500" i="1" dirty="0">
                <a:solidFill>
                  <a:schemeClr val="bg1">
                    <a:lumMod val="75000"/>
                  </a:schemeClr>
                </a:solidFill>
              </a:rPr>
              <a:t>What’s a framework?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en-US" sz="5500" i="1" dirty="0"/>
              <a:t>Why use Python?</a:t>
            </a:r>
          </a:p>
        </p:txBody>
      </p:sp>
    </p:spTree>
    <p:extLst>
      <p:ext uri="{BB962C8B-B14F-4D97-AF65-F5344CB8AC3E}">
        <p14:creationId xmlns:p14="http://schemas.microsoft.com/office/powerpoint/2010/main" val="245480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F9F6-3254-C97F-1727-32D00CBA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714342"/>
          </a:xfrm>
        </p:spPr>
        <p:txBody>
          <a:bodyPr>
            <a:noAutofit/>
          </a:bodyPr>
          <a:lstStyle/>
          <a:p>
            <a:pPr algn="ctr"/>
            <a:r>
              <a:rPr lang="en-US" sz="5500" dirty="0"/>
              <a:t>Wright’s Grand Unified Theory </a:t>
            </a:r>
            <a:br>
              <a:rPr lang="en-US" sz="5500" dirty="0"/>
            </a:br>
            <a:r>
              <a:rPr lang="en-US" sz="5500" dirty="0"/>
              <a:t>of Technology Abstraction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8904B6-06ED-C214-374D-5F116C3CAB1B}"/>
              </a:ext>
            </a:extLst>
          </p:cNvPr>
          <p:cNvGrpSpPr/>
          <p:nvPr/>
        </p:nvGrpSpPr>
        <p:grpSpPr>
          <a:xfrm>
            <a:off x="-409050" y="5106165"/>
            <a:ext cx="12641690" cy="2165202"/>
            <a:chOff x="-409050" y="5106165"/>
            <a:chExt cx="12641690" cy="2165202"/>
          </a:xfrm>
        </p:grpSpPr>
        <p:pic>
          <p:nvPicPr>
            <p:cNvPr id="7" name="Picture 2" descr="Streamlit • A faster way to build and share data apps">
              <a:extLst>
                <a:ext uri="{FF2B5EF4-FFF2-40B4-BE49-F238E27FC236}">
                  <a16:creationId xmlns:a16="http://schemas.microsoft.com/office/drawing/2014/main" id="{F009DF20-18C1-0D48-CA11-8E033A3CA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9050" y="5106165"/>
              <a:ext cx="3700890" cy="21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Plotly - Wikipedia">
              <a:extLst>
                <a:ext uri="{FF2B5EF4-FFF2-40B4-BE49-F238E27FC236}">
                  <a16:creationId xmlns:a16="http://schemas.microsoft.com/office/drawing/2014/main" id="{4E743099-E653-B987-426C-7146B93D1E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21" b="15605"/>
            <a:stretch/>
          </p:blipFill>
          <p:spPr bwMode="auto">
            <a:xfrm>
              <a:off x="7795426" y="5418416"/>
              <a:ext cx="4437214" cy="147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070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Streamlit vs. Plotly Dash</vt:lpstr>
      <vt:lpstr>PowerPoint Presentation</vt:lpstr>
      <vt:lpstr>PowerPoint Presentation</vt:lpstr>
      <vt:lpstr>PowerPoint Presentation</vt:lpstr>
      <vt:lpstr>PowerPoint Presentation</vt:lpstr>
      <vt:lpstr>Wright’s Grand Unified Theory  of Technology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 vs. Plotly Dash</dc:title>
  <dc:creator>Will Wright</dc:creator>
  <cp:lastModifiedBy>Will Wright</cp:lastModifiedBy>
  <cp:revision>12</cp:revision>
  <dcterms:created xsi:type="dcterms:W3CDTF">2024-02-29T17:35:46Z</dcterms:created>
  <dcterms:modified xsi:type="dcterms:W3CDTF">2024-02-29T19:34:03Z</dcterms:modified>
</cp:coreProperties>
</file>