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7" r:id="rId5"/>
    <p:sldId id="264" r:id="rId6"/>
    <p:sldId id="268" r:id="rId7"/>
    <p:sldId id="265" r:id="rId8"/>
    <p:sldId id="270" r:id="rId9"/>
    <p:sldId id="269" r:id="rId10"/>
    <p:sldId id="271" r:id="rId11"/>
    <p:sldId id="262" r:id="rId12"/>
    <p:sldId id="259" r:id="rId13"/>
    <p:sldId id="260" r:id="rId14"/>
    <p:sldId id="272" r:id="rId15"/>
    <p:sldId id="26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1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33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1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96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50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5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A0FA-3830-4327-853D-621C2823C61B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CD64-38B0-4F20-BEF1-C4567F901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9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 Gateway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研發</a:t>
            </a:r>
            <a:r>
              <a:rPr lang="zh-TW" altLang="en-US" dirty="0"/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4381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4" y="86265"/>
            <a:ext cx="6110995" cy="65817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63" y="3444170"/>
            <a:ext cx="3184079" cy="33592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563" y="0"/>
            <a:ext cx="3247933" cy="36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 Model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936"/>
            <a:ext cx="12192000" cy="53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JSON-RPC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http://&lt;application&gt;/ArcareAPIConverter/json-rpc</a:t>
            </a:r>
          </a:p>
          <a:p>
            <a:r>
              <a:rPr lang="en-US" altLang="zh-TW" dirty="0" smtClean="0"/>
              <a:t>POST BODY</a:t>
            </a:r>
          </a:p>
          <a:p>
            <a:r>
              <a:rPr lang="zh-TW" altLang="en-US" dirty="0" smtClean="0"/>
              <a:t>單筆</a:t>
            </a:r>
            <a:r>
              <a:rPr lang="en-US" altLang="zh-TW" dirty="0" smtClean="0"/>
              <a:t>POST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"jsonrpc":"2.0",</a:t>
            </a:r>
          </a:p>
          <a:p>
            <a:pPr marL="0" indent="0">
              <a:buNone/>
            </a:pPr>
            <a:r>
              <a:rPr lang="en-US" altLang="zh-TW" dirty="0" smtClean="0"/>
              <a:t>	“method”:“&lt;</a:t>
            </a:r>
            <a:r>
              <a:rPr lang="en-US" altLang="zh-TW" dirty="0" err="1" smtClean="0">
                <a:solidFill>
                  <a:schemeClr val="accent6"/>
                </a:solidFill>
              </a:rPr>
              <a:t>sequence</a:t>
            </a:r>
            <a:r>
              <a:rPr lang="en-US" altLang="zh-TW" dirty="0" err="1" smtClean="0"/>
              <a:t>|</a:t>
            </a:r>
            <a:r>
              <a:rPr lang="en-US" altLang="zh-TW" dirty="0" err="1" smtClean="0">
                <a:solidFill>
                  <a:schemeClr val="accent1"/>
                </a:solidFill>
              </a:rPr>
              <a:t>paralle</a:t>
            </a:r>
            <a:r>
              <a:rPr lang="en-US" altLang="zh-TW" dirty="0" err="1" smtClean="0"/>
              <a:t>l</a:t>
            </a:r>
            <a:r>
              <a:rPr lang="en-US" altLang="zh-TW" dirty="0" err="1" smtClean="0">
                <a:solidFill>
                  <a:schemeClr val="accent5"/>
                </a:solidFill>
              </a:rPr>
              <a:t>task</a:t>
            </a:r>
            <a:r>
              <a:rPr lang="en-US" altLang="zh-TW" dirty="0" smtClean="0"/>
              <a:t>&gt;”,//</a:t>
            </a:r>
            <a:r>
              <a:rPr lang="en-US" altLang="zh-TW" dirty="0"/>
              <a:t>sequence </a:t>
            </a:r>
            <a:r>
              <a:rPr lang="zh-TW" altLang="en-US" dirty="0"/>
              <a:t>循序處理</a:t>
            </a:r>
            <a:r>
              <a:rPr lang="en-US" altLang="zh-TW" dirty="0"/>
              <a:t>,parallel </a:t>
            </a:r>
            <a:r>
              <a:rPr lang="zh-TW" altLang="en-US" dirty="0"/>
              <a:t>平行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,task </a:t>
            </a:r>
            <a:r>
              <a:rPr lang="zh-TW" altLang="en-US" dirty="0" smtClean="0"/>
              <a:t>處理任務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"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":{“</a:t>
            </a:r>
            <a:r>
              <a:rPr lang="en-US" altLang="zh-TW" dirty="0" err="1" smtClean="0">
                <a:solidFill>
                  <a:srgbClr val="FF0000"/>
                </a:solidFill>
              </a:rPr>
              <a:t>strAppId</a:t>
            </a:r>
            <a:r>
              <a:rPr lang="en-US" altLang="zh-TW" dirty="0" smtClean="0"/>
              <a:t>”:&lt;</a:t>
            </a:r>
            <a:r>
              <a:rPr lang="en-US" altLang="zh-TW" dirty="0" err="1" smtClean="0"/>
              <a:t>api_id|task_id</a:t>
            </a:r>
            <a:r>
              <a:rPr lang="en-US" altLang="zh-TW" dirty="0" smtClean="0"/>
              <a:t>&gt;,</a:t>
            </a:r>
          </a:p>
          <a:p>
            <a:pPr marL="0" indent="0">
              <a:buNone/>
            </a:pPr>
            <a:r>
              <a:rPr lang="en-US" altLang="zh-TW" dirty="0" smtClean="0"/>
              <a:t>			  "</a:t>
            </a:r>
            <a:r>
              <a:rPr lang="en-US" altLang="zh-TW" dirty="0" err="1" smtClean="0">
                <a:solidFill>
                  <a:srgbClr val="FF0000"/>
                </a:solidFill>
              </a:rPr>
              <a:t>strApiName</a:t>
            </a:r>
            <a:r>
              <a:rPr lang="en-US" altLang="zh-TW" dirty="0" smtClean="0"/>
              <a:t>":“&lt;</a:t>
            </a:r>
            <a:r>
              <a:rPr lang="en-US" altLang="zh-TW" dirty="0" err="1" smtClean="0"/>
              <a:t>api_name</a:t>
            </a:r>
            <a:r>
              <a:rPr lang="en-US" altLang="zh-TW" dirty="0" smtClean="0"/>
              <a:t>&gt;",</a:t>
            </a:r>
          </a:p>
          <a:p>
            <a:pPr marL="0" indent="0">
              <a:buNone/>
            </a:pPr>
            <a:r>
              <a:rPr lang="en-US" altLang="zh-TW" dirty="0" smtClean="0"/>
              <a:t>			  "</a:t>
            </a:r>
            <a:r>
              <a:rPr lang="en-US" altLang="zh-TW" dirty="0" err="1" smtClean="0">
                <a:solidFill>
                  <a:srgbClr val="FF0000"/>
                </a:solidFill>
              </a:rPr>
              <a:t>strData</a:t>
            </a:r>
            <a:r>
              <a:rPr lang="en-US" altLang="zh-TW" dirty="0" smtClean="0"/>
              <a:t>":{“key1”,”value1”,….}</a:t>
            </a:r>
          </a:p>
          <a:p>
            <a:pPr marL="0" indent="0">
              <a:buNone/>
            </a:pPr>
            <a:r>
              <a:rPr lang="en-US" altLang="zh-TW" dirty="0" smtClean="0"/>
              <a:t>			},</a:t>
            </a:r>
          </a:p>
          <a:p>
            <a:pPr marL="0" indent="0">
              <a:buNone/>
            </a:pPr>
            <a:r>
              <a:rPr lang="en-US" altLang="zh-TW" dirty="0" smtClean="0"/>
              <a:t>	"id":1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20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622" y="140515"/>
            <a:ext cx="10515600" cy="5907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多筆一</a:t>
            </a:r>
            <a:r>
              <a:rPr lang="zh-TW" altLang="en-US" sz="2000" dirty="0"/>
              <a:t>次</a:t>
            </a:r>
            <a:r>
              <a:rPr lang="en-US" altLang="zh-TW" sz="2000" dirty="0" smtClean="0"/>
              <a:t>POST</a:t>
            </a:r>
          </a:p>
          <a:p>
            <a:pPr marL="0" indent="0">
              <a:buNone/>
            </a:pPr>
            <a:r>
              <a:rPr lang="en-US" altLang="zh-TW" sz="2000" dirty="0" smtClean="0"/>
              <a:t>[</a:t>
            </a:r>
          </a:p>
          <a:p>
            <a:pPr marL="0" indent="0">
              <a:buNone/>
            </a:pPr>
            <a:r>
              <a:rPr lang="en-US" altLang="zh-TW" sz="2000" dirty="0" smtClean="0"/>
              <a:t>	{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“jsonrpc”:“2.0”,“method”:“&lt;</a:t>
            </a:r>
            <a:r>
              <a:rPr lang="en-US" altLang="zh-TW" sz="2000" dirty="0">
                <a:solidFill>
                  <a:schemeClr val="accent6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accent6"/>
                </a:solidFill>
              </a:rPr>
              <a:t>sequence</a:t>
            </a:r>
            <a:r>
              <a:rPr lang="en-US" altLang="zh-TW" sz="2000" dirty="0" err="1" smtClean="0"/>
              <a:t>|</a:t>
            </a:r>
            <a:r>
              <a:rPr lang="en-US" altLang="zh-TW" sz="2000" dirty="0" err="1" smtClean="0">
                <a:solidFill>
                  <a:schemeClr val="accent1"/>
                </a:solidFill>
              </a:rPr>
              <a:t>paralle</a:t>
            </a:r>
            <a:r>
              <a:rPr lang="en-US" altLang="zh-TW" sz="2000" dirty="0" err="1" smtClean="0"/>
              <a:t>l</a:t>
            </a:r>
            <a:r>
              <a:rPr lang="en-US" altLang="zh-TW" sz="2000" dirty="0" err="1" smtClean="0">
                <a:solidFill>
                  <a:schemeClr val="accent5"/>
                </a:solidFill>
              </a:rPr>
              <a:t>task</a:t>
            </a:r>
            <a:r>
              <a:rPr lang="en-US" altLang="zh-TW" sz="2000" dirty="0" smtClean="0"/>
              <a:t>&gt;”,// </a:t>
            </a:r>
            <a:r>
              <a:rPr lang="en-US" altLang="zh-TW" sz="2000" dirty="0"/>
              <a:t>sequence </a:t>
            </a:r>
            <a:r>
              <a:rPr lang="zh-TW" altLang="en-US" sz="2000" dirty="0" smtClean="0"/>
              <a:t>循序處理</a:t>
            </a:r>
            <a:r>
              <a:rPr lang="en-US" altLang="zh-TW" sz="2000" dirty="0" smtClean="0"/>
              <a:t>,parallel </a:t>
            </a:r>
            <a:r>
              <a:rPr lang="zh-TW" altLang="en-US" sz="2000" dirty="0" smtClean="0"/>
              <a:t>平行處理</a:t>
            </a:r>
            <a:r>
              <a:rPr lang="en-US" altLang="zh-TW" sz="2000" dirty="0" smtClean="0"/>
              <a:t>,task</a:t>
            </a:r>
            <a:r>
              <a:rPr lang="zh-TW" altLang="en-US" sz="2000" dirty="0" smtClean="0"/>
              <a:t>任務處理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	"</a:t>
            </a:r>
            <a:r>
              <a:rPr lang="en-US" altLang="zh-TW" sz="2000" dirty="0" err="1" smtClean="0"/>
              <a:t>params</a:t>
            </a:r>
            <a:r>
              <a:rPr lang="en-US" altLang="zh-TW" sz="2000" dirty="0" smtClean="0"/>
              <a:t>":{“</a:t>
            </a:r>
            <a:r>
              <a:rPr lang="en-US" altLang="zh-TW" sz="2000" dirty="0" err="1" smtClean="0"/>
              <a:t>intAppId</a:t>
            </a:r>
            <a:r>
              <a:rPr lang="en-US" altLang="zh-TW" sz="2000" dirty="0" smtClean="0"/>
              <a:t>”:&lt;</a:t>
            </a:r>
            <a:r>
              <a:rPr lang="en-US" altLang="zh-TW" sz="2000" dirty="0" err="1"/>
              <a:t>api_id|task_id</a:t>
            </a:r>
            <a:r>
              <a:rPr lang="en-US" altLang="zh-TW" sz="2000" dirty="0"/>
              <a:t>&gt;,</a:t>
            </a:r>
            <a:r>
              <a:rPr lang="en-US" altLang="zh-TW" sz="2000" dirty="0" err="1" smtClean="0"/>
              <a:t>strData</a:t>
            </a:r>
            <a:r>
              <a:rPr lang="en-US" altLang="zh-TW" sz="2000" dirty="0" smtClean="0"/>
              <a:t>":{“key1”:”value1”, “key1”:”value2”,…}},</a:t>
            </a:r>
          </a:p>
          <a:p>
            <a:pPr marL="0" indent="0">
              <a:buNone/>
            </a:pPr>
            <a:r>
              <a:rPr lang="en-US" altLang="zh-TW" sz="2000" dirty="0" smtClean="0"/>
              <a:t>	"id":1</a:t>
            </a:r>
          </a:p>
          <a:p>
            <a:pPr marL="0" indent="0">
              <a:buNone/>
            </a:pPr>
            <a:r>
              <a:rPr lang="en-US" altLang="zh-TW" sz="2000" dirty="0" smtClean="0"/>
              <a:t>	}, {</a:t>
            </a:r>
          </a:p>
          <a:p>
            <a:pPr marL="0" indent="0">
              <a:buNone/>
            </a:pPr>
            <a:r>
              <a:rPr lang="en-US" altLang="zh-TW" sz="2000" dirty="0" smtClean="0"/>
              <a:t>	"jsonrpc":"2.0","method":“&lt;</a:t>
            </a:r>
            <a:r>
              <a:rPr lang="en-US" altLang="zh-TW" sz="2000" dirty="0">
                <a:solidFill>
                  <a:schemeClr val="accent6"/>
                </a:solidFill>
              </a:rPr>
              <a:t> </a:t>
            </a:r>
            <a:r>
              <a:rPr lang="en-US" altLang="zh-TW" sz="2000" dirty="0" err="1">
                <a:solidFill>
                  <a:schemeClr val="accent6"/>
                </a:solidFill>
              </a:rPr>
              <a:t>sequence</a:t>
            </a:r>
            <a:r>
              <a:rPr lang="en-US" altLang="zh-TW" sz="2000" dirty="0" err="1"/>
              <a:t>|</a:t>
            </a:r>
            <a:r>
              <a:rPr lang="en-US" altLang="zh-TW" sz="2000" dirty="0" err="1">
                <a:solidFill>
                  <a:schemeClr val="accent1"/>
                </a:solidFill>
              </a:rPr>
              <a:t>paralle</a:t>
            </a:r>
            <a:r>
              <a:rPr lang="en-US" altLang="zh-TW" sz="2000" dirty="0" err="1"/>
              <a:t>l</a:t>
            </a:r>
            <a:r>
              <a:rPr lang="en-US" altLang="zh-TW" sz="2000" dirty="0" err="1">
                <a:solidFill>
                  <a:schemeClr val="accent5"/>
                </a:solidFill>
              </a:rPr>
              <a:t>task</a:t>
            </a:r>
            <a:r>
              <a:rPr lang="en-US" altLang="zh-TW" sz="2000" dirty="0">
                <a:solidFill>
                  <a:schemeClr val="accent5"/>
                </a:solidFill>
              </a:rPr>
              <a:t> </a:t>
            </a:r>
            <a:r>
              <a:rPr lang="en-US" altLang="zh-TW" sz="2000" dirty="0" smtClean="0"/>
              <a:t>&gt;",</a:t>
            </a:r>
          </a:p>
          <a:p>
            <a:pPr marL="0" indent="0">
              <a:buNone/>
            </a:pPr>
            <a:r>
              <a:rPr lang="en-US" altLang="zh-TW" sz="2000" dirty="0" smtClean="0"/>
              <a:t>	"</a:t>
            </a:r>
            <a:r>
              <a:rPr lang="en-US" altLang="zh-TW" sz="2000" dirty="0" err="1" smtClean="0"/>
              <a:t>params</a:t>
            </a:r>
            <a:r>
              <a:rPr lang="en-US" altLang="zh-TW" sz="2000" dirty="0" smtClean="0"/>
              <a:t>":{“</a:t>
            </a:r>
            <a:r>
              <a:rPr lang="en-US" altLang="zh-TW" sz="2000" dirty="0" err="1" smtClean="0"/>
              <a:t>intAppId</a:t>
            </a:r>
            <a:r>
              <a:rPr lang="en-US" altLang="zh-TW" sz="2000" dirty="0" smtClean="0"/>
              <a:t>”:&lt;</a:t>
            </a:r>
            <a:r>
              <a:rPr lang="en-US" altLang="zh-TW" sz="2000" dirty="0" err="1"/>
              <a:t>api_id|task_id</a:t>
            </a:r>
            <a:r>
              <a:rPr lang="en-US" altLang="zh-TW" sz="2000" dirty="0"/>
              <a:t>&gt;,</a:t>
            </a:r>
            <a:r>
              <a:rPr lang="en-US" altLang="zh-TW" sz="2000" dirty="0" err="1" smtClean="0"/>
              <a:t>strData</a:t>
            </a:r>
            <a:r>
              <a:rPr lang="en-US" altLang="zh-TW" sz="2000" dirty="0" smtClean="0"/>
              <a:t>":{“key1”:”value1”,  “key2”:”value2”,…}},</a:t>
            </a:r>
          </a:p>
          <a:p>
            <a:pPr marL="0" indent="0">
              <a:buNone/>
            </a:pPr>
            <a:r>
              <a:rPr lang="en-US" altLang="zh-TW" sz="2000" dirty="0" smtClean="0"/>
              <a:t>	"id":2</a:t>
            </a:r>
          </a:p>
          <a:p>
            <a:pPr marL="0" indent="0">
              <a:buNone/>
            </a:pPr>
            <a:r>
              <a:rPr lang="en-US" altLang="zh-TW" sz="2000" dirty="0" smtClean="0"/>
              <a:t>	},….</a:t>
            </a:r>
          </a:p>
          <a:p>
            <a:pPr marL="0" indent="0">
              <a:buNone/>
            </a:pPr>
            <a:r>
              <a:rPr lang="en-US" altLang="zh-TW" sz="20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1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7" y="112144"/>
            <a:ext cx="7095470" cy="66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2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Hendel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-32001,"not support this </a:t>
            </a:r>
            <a:r>
              <a:rPr lang="en-US" altLang="zh-TW" dirty="0" err="1"/>
              <a:t>api_action</a:t>
            </a:r>
            <a:r>
              <a:rPr lang="en-US" altLang="zh-TW" dirty="0"/>
              <a:t>" </a:t>
            </a:r>
          </a:p>
          <a:p>
            <a:r>
              <a:rPr lang="en-US" altLang="zh-TW" dirty="0"/>
              <a:t>-32002,"bind error"</a:t>
            </a:r>
          </a:p>
          <a:p>
            <a:r>
              <a:rPr lang="en-US" altLang="zh-TW" dirty="0"/>
              <a:t>-32003</a:t>
            </a:r>
            <a:r>
              <a:rPr lang="en-US" altLang="zh-TW" dirty="0" smtClean="0"/>
              <a:t>,“strAppId </a:t>
            </a:r>
            <a:r>
              <a:rPr lang="en-US" altLang="zh-TW" dirty="0"/>
              <a:t>is null"</a:t>
            </a:r>
          </a:p>
          <a:p>
            <a:r>
              <a:rPr lang="en-US" altLang="zh-TW" dirty="0"/>
              <a:t>-32004,"strApiName is null"</a:t>
            </a:r>
          </a:p>
          <a:p>
            <a:r>
              <a:rPr lang="en-US" altLang="zh-TW" dirty="0"/>
              <a:t>-32005,"api </a:t>
            </a:r>
            <a:r>
              <a:rPr lang="en-US" altLang="zh-TW" dirty="0" err="1"/>
              <a:t>config</a:t>
            </a:r>
            <a:r>
              <a:rPr lang="en-US" altLang="zh-TW" dirty="0"/>
              <a:t> not exists"</a:t>
            </a:r>
          </a:p>
          <a:p>
            <a:r>
              <a:rPr lang="en-US" altLang="zh-TW" dirty="0"/>
              <a:t>-32006,"not support this </a:t>
            </a:r>
            <a:r>
              <a:rPr lang="en-US" altLang="zh-TW" dirty="0" err="1"/>
              <a:t>api_type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-32007,"api_url not exists"</a:t>
            </a:r>
          </a:p>
          <a:p>
            <a:r>
              <a:rPr lang="en-US" altLang="zh-TW" dirty="0"/>
              <a:t>-32600,"Invalid Request"</a:t>
            </a:r>
          </a:p>
          <a:p>
            <a:r>
              <a:rPr lang="en-US" altLang="zh-TW" dirty="0"/>
              <a:t>-32700,"Parse </a:t>
            </a:r>
            <a:r>
              <a:rPr lang="en-US" altLang="zh-TW" dirty="0" smtClean="0"/>
              <a:t>error“</a:t>
            </a:r>
          </a:p>
          <a:p>
            <a:r>
              <a:rPr lang="en-US" altLang="zh-TW" dirty="0"/>
              <a:t>-32701,"JMS error </a:t>
            </a:r>
            <a:r>
              <a:rPr lang="en-US" altLang="zh-TW" dirty="0" smtClean="0"/>
              <a:t> &lt;error message&gt;"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59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r>
              <a:rPr lang="en-US" altLang="zh-TW" dirty="0" smtClean="0"/>
              <a:t>Architecture</a:t>
            </a:r>
            <a:endParaRPr lang="en-US" altLang="zh-TW" dirty="0"/>
          </a:p>
          <a:p>
            <a:r>
              <a:rPr lang="en-US" altLang="zh-TW" dirty="0" smtClean="0"/>
              <a:t>API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smtClean="0"/>
              <a:t>Design</a:t>
            </a:r>
          </a:p>
          <a:p>
            <a:r>
              <a:rPr lang="en-US" altLang="zh-TW" dirty="0" smtClean="0"/>
              <a:t>Task Flow System Design</a:t>
            </a:r>
          </a:p>
          <a:p>
            <a:r>
              <a:rPr lang="en-US" altLang="zh-TW" dirty="0"/>
              <a:t>ER Model </a:t>
            </a:r>
            <a:r>
              <a:rPr lang="en-US" altLang="zh-TW" dirty="0" smtClean="0"/>
              <a:t>Design</a:t>
            </a:r>
          </a:p>
          <a:p>
            <a:r>
              <a:rPr lang="en-US" altLang="zh-TW" dirty="0" smtClean="0"/>
              <a:t>JSON-RPC</a:t>
            </a:r>
          </a:p>
          <a:p>
            <a:r>
              <a:rPr lang="en-US" altLang="zh-TW" dirty="0" smtClean="0"/>
              <a:t>Error Handle</a:t>
            </a:r>
          </a:p>
        </p:txBody>
      </p:sp>
    </p:spTree>
    <p:extLst>
      <p:ext uri="{BB962C8B-B14F-4D97-AF65-F5344CB8AC3E}">
        <p14:creationId xmlns:p14="http://schemas.microsoft.com/office/powerpoint/2010/main" val="429055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設計</a:t>
            </a:r>
            <a:r>
              <a:rPr lang="zh-TW" altLang="en-US" dirty="0"/>
              <a:t>一個痛用型的 </a:t>
            </a:r>
            <a:r>
              <a:rPr lang="en-US" altLang="zh-TW" dirty="0" err="1"/>
              <a:t>api</a:t>
            </a:r>
            <a:r>
              <a:rPr lang="en-US" altLang="zh-TW" dirty="0"/>
              <a:t> gateway </a:t>
            </a:r>
            <a:r>
              <a:rPr lang="zh-TW" altLang="en-US" dirty="0"/>
              <a:t>用於協助</a:t>
            </a:r>
            <a:r>
              <a:rPr lang="en-US" altLang="zh-TW" dirty="0"/>
              <a:t>super app </a:t>
            </a:r>
            <a:r>
              <a:rPr lang="zh-TW" altLang="en-US" dirty="0" smtClean="0"/>
              <a:t>串聯資料庫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json-rpc</a:t>
            </a:r>
            <a:r>
              <a:rPr lang="en-US" altLang="zh-TW" dirty="0" smtClean="0"/>
              <a:t> </a:t>
            </a:r>
            <a:r>
              <a:rPr lang="zh-TW" altLang="en-US" dirty="0" smtClean="0"/>
              <a:t>串聯蘭花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後續</a:t>
            </a:r>
            <a:r>
              <a:rPr lang="zh-TW" altLang="en-US" dirty="0" smtClean="0"/>
              <a:t>逐步擴</a:t>
            </a:r>
            <a:r>
              <a:rPr lang="zh-TW" altLang="en-US" dirty="0"/>
              <a:t>充</a:t>
            </a:r>
            <a:r>
              <a:rPr lang="zh-TW" altLang="en-US" dirty="0" smtClean="0"/>
              <a:t>各種</a:t>
            </a:r>
            <a:r>
              <a:rPr lang="zh-TW" altLang="en-US" dirty="0"/>
              <a:t>情境希望</a:t>
            </a:r>
            <a:r>
              <a:rPr lang="zh-TW" altLang="en-US" dirty="0" smtClean="0"/>
              <a:t>能整合入</a:t>
            </a:r>
            <a:r>
              <a:rPr lang="en-US" altLang="zh-TW" dirty="0" smtClean="0"/>
              <a:t>Robot</a:t>
            </a:r>
            <a:r>
              <a:rPr lang="zh-TW" altLang="en-US" dirty="0" smtClean="0"/>
              <a:t>一部分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19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18" y="60641"/>
            <a:ext cx="9497682" cy="67973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66" y="238799"/>
            <a:ext cx="10515600" cy="1325563"/>
          </a:xfrm>
        </p:spPr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97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Design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78" y="1431895"/>
            <a:ext cx="10739705" cy="49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1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9" y="146650"/>
            <a:ext cx="6159002" cy="65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845" y="23954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Task Flow System Design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5" y="1202415"/>
            <a:ext cx="8908976" cy="5524302"/>
          </a:xfrm>
        </p:spPr>
      </p:pic>
    </p:spTree>
    <p:extLst>
      <p:ext uri="{BB962C8B-B14F-4D97-AF65-F5344CB8AC3E}">
        <p14:creationId xmlns:p14="http://schemas.microsoft.com/office/powerpoint/2010/main" val="135648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61" y="216282"/>
            <a:ext cx="6961428" cy="66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1" y="174865"/>
            <a:ext cx="67627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8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163</Words>
  <Application>Microsoft Office PowerPoint</Application>
  <PresentationFormat>寬螢幕</PresentationFormat>
  <Paragraphs>55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API Gateway</vt:lpstr>
      <vt:lpstr>Outline</vt:lpstr>
      <vt:lpstr>目標</vt:lpstr>
      <vt:lpstr>Architecture</vt:lpstr>
      <vt:lpstr>API Config Design</vt:lpstr>
      <vt:lpstr>PowerPoint 簡報</vt:lpstr>
      <vt:lpstr>Task Flow System Design</vt:lpstr>
      <vt:lpstr>PowerPoint 簡報</vt:lpstr>
      <vt:lpstr>PowerPoint 簡報</vt:lpstr>
      <vt:lpstr>PowerPoint 簡報</vt:lpstr>
      <vt:lpstr>ER Model Design</vt:lpstr>
      <vt:lpstr>JSON-RPC</vt:lpstr>
      <vt:lpstr>PowerPoint 簡報</vt:lpstr>
      <vt:lpstr>PowerPoint 簡報</vt:lpstr>
      <vt:lpstr>ERROR Hendel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ArcareAPIConverter</dc:title>
  <dc:creator>FUHSIANG_LIU</dc:creator>
  <cp:lastModifiedBy>FUHSIANG_LIU</cp:lastModifiedBy>
  <cp:revision>62</cp:revision>
  <dcterms:created xsi:type="dcterms:W3CDTF">2018-12-04T08:47:23Z</dcterms:created>
  <dcterms:modified xsi:type="dcterms:W3CDTF">2018-12-18T06:45:33Z</dcterms:modified>
</cp:coreProperties>
</file>