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6"/>
  </p:normalViewPr>
  <p:slideViewPr>
    <p:cSldViewPr snapToGrid="0" showGuides="1">
      <p:cViewPr>
        <p:scale>
          <a:sx n="207" d="100"/>
          <a:sy n="207" d="100"/>
        </p:scale>
        <p:origin x="-2392" y="-544"/>
      </p:cViewPr>
      <p:guideLst>
        <p:guide orient="horz" pos="25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30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B74BD45-987E-CF46-4E56-D3166F2CE239}"/>
              </a:ext>
            </a:extLst>
          </p:cNvPr>
          <p:cNvSpPr/>
          <p:nvPr userDrawn="1"/>
        </p:nvSpPr>
        <p:spPr>
          <a:xfrm>
            <a:off x="337457" y="79615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02B926-06AB-2C15-07DA-86F283F69895}"/>
              </a:ext>
            </a:extLst>
          </p:cNvPr>
          <p:cNvSpPr/>
          <p:nvPr userDrawn="1"/>
        </p:nvSpPr>
        <p:spPr>
          <a:xfrm>
            <a:off x="337457" y="1941785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E8A6A0B-09A4-1B7C-2097-532C0A01CD0B}"/>
              </a:ext>
            </a:extLst>
          </p:cNvPr>
          <p:cNvSpPr/>
          <p:nvPr userDrawn="1"/>
        </p:nvSpPr>
        <p:spPr>
          <a:xfrm>
            <a:off x="3235685" y="796159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532E1E-87AA-F6DE-6597-56F857B203CC}"/>
              </a:ext>
            </a:extLst>
          </p:cNvPr>
          <p:cNvSpPr/>
          <p:nvPr userDrawn="1"/>
        </p:nvSpPr>
        <p:spPr>
          <a:xfrm>
            <a:off x="6133913" y="796159"/>
            <a:ext cx="2841172" cy="2751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C78A240-20B0-F7C9-E561-01270DE6254E}"/>
              </a:ext>
            </a:extLst>
          </p:cNvPr>
          <p:cNvSpPr/>
          <p:nvPr userDrawn="1"/>
        </p:nvSpPr>
        <p:spPr>
          <a:xfrm>
            <a:off x="9032141" y="796158"/>
            <a:ext cx="2841172" cy="27510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1A2ACA-5C96-0897-70D7-B906E7DD3DAA}"/>
              </a:ext>
            </a:extLst>
          </p:cNvPr>
          <p:cNvSpPr/>
          <p:nvPr userDrawn="1"/>
        </p:nvSpPr>
        <p:spPr>
          <a:xfrm>
            <a:off x="3235685" y="246016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D68BF19-CC90-0A73-A089-05AA0A2CC3F9}"/>
              </a:ext>
            </a:extLst>
          </p:cNvPr>
          <p:cNvSpPr/>
          <p:nvPr userDrawn="1"/>
        </p:nvSpPr>
        <p:spPr>
          <a:xfrm>
            <a:off x="337457" y="3605796"/>
            <a:ext cx="5739400" cy="1605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21F25C8-5B91-9EF8-488A-DF460CEFB54C}"/>
              </a:ext>
            </a:extLst>
          </p:cNvPr>
          <p:cNvSpPr/>
          <p:nvPr userDrawn="1"/>
        </p:nvSpPr>
        <p:spPr>
          <a:xfrm>
            <a:off x="6129110" y="3605796"/>
            <a:ext cx="5739400" cy="1605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6086C56-F377-87EA-BCB0-724667E75538}"/>
              </a:ext>
            </a:extLst>
          </p:cNvPr>
          <p:cNvSpPr/>
          <p:nvPr userDrawn="1"/>
        </p:nvSpPr>
        <p:spPr>
          <a:xfrm>
            <a:off x="337456" y="5279965"/>
            <a:ext cx="11531053" cy="1087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14D8990-64C6-56C5-C763-F49FC9903C76}"/>
              </a:ext>
            </a:extLst>
          </p:cNvPr>
          <p:cNvSpPr/>
          <p:nvPr userDrawn="1"/>
        </p:nvSpPr>
        <p:spPr>
          <a:xfrm>
            <a:off x="6253083" y="279568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349B840-ADAC-20D7-73AB-1E9F6B6058B5}"/>
              </a:ext>
            </a:extLst>
          </p:cNvPr>
          <p:cNvSpPr/>
          <p:nvPr userDrawn="1"/>
        </p:nvSpPr>
        <p:spPr>
          <a:xfrm>
            <a:off x="7672878" y="279567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46BE2B4-4801-F178-ED85-89C54D1D273D}"/>
              </a:ext>
            </a:extLst>
          </p:cNvPr>
          <p:cNvSpPr/>
          <p:nvPr userDrawn="1"/>
        </p:nvSpPr>
        <p:spPr>
          <a:xfrm>
            <a:off x="9092673" y="279566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C034FB-98CF-4379-BA73-A6D83BBC988E}"/>
              </a:ext>
            </a:extLst>
          </p:cNvPr>
          <p:cNvSpPr/>
          <p:nvPr userDrawn="1"/>
        </p:nvSpPr>
        <p:spPr>
          <a:xfrm>
            <a:off x="10512468" y="279565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F02C86A-B5D6-A78C-3431-C7455D88E9E6}"/>
              </a:ext>
            </a:extLst>
          </p:cNvPr>
          <p:cNvSpPr txBox="1"/>
          <p:nvPr userDrawn="1"/>
        </p:nvSpPr>
        <p:spPr>
          <a:xfrm>
            <a:off x="6180976" y="238317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System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829A1F-BB77-9D2A-E657-1ECD1080088F}"/>
              </a:ext>
            </a:extLst>
          </p:cNvPr>
          <p:cNvSpPr txBox="1"/>
          <p:nvPr userDrawn="1"/>
        </p:nvSpPr>
        <p:spPr>
          <a:xfrm>
            <a:off x="7612346" y="238317"/>
            <a:ext cx="6815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created by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0DBF5E6-27CB-4BD8-D100-DB483AAE8B44}"/>
              </a:ext>
            </a:extLst>
          </p:cNvPr>
          <p:cNvSpPr txBox="1"/>
          <p:nvPr userDrawn="1"/>
        </p:nvSpPr>
        <p:spPr>
          <a:xfrm>
            <a:off x="9043716" y="238317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created for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3EE4BF2-D49F-7AE3-A01D-12DB66BE9C93}"/>
              </a:ext>
            </a:extLst>
          </p:cNvPr>
          <p:cNvSpPr txBox="1"/>
          <p:nvPr userDrawn="1"/>
        </p:nvSpPr>
        <p:spPr>
          <a:xfrm>
            <a:off x="10475086" y="238317"/>
            <a:ext cx="898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date / iteration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CA860DB-7C6E-ABEE-79A5-3C96FDD782A6}"/>
              </a:ext>
            </a:extLst>
          </p:cNvPr>
          <p:cNvSpPr txBox="1"/>
          <p:nvPr userDrawn="1"/>
        </p:nvSpPr>
        <p:spPr>
          <a:xfrm>
            <a:off x="337456" y="796158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Value Proposition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2108938-6C86-983D-8C2F-F7B6F2C67C7F}"/>
              </a:ext>
            </a:extLst>
          </p:cNvPr>
          <p:cNvGrpSpPr/>
          <p:nvPr userDrawn="1"/>
        </p:nvGrpSpPr>
        <p:grpSpPr>
          <a:xfrm>
            <a:off x="302017" y="75796"/>
            <a:ext cx="5902080" cy="555874"/>
            <a:chOff x="302017" y="75796"/>
            <a:chExt cx="5902080" cy="555874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B097DB6-3E8F-0987-C98E-E7CDDCFC366F}"/>
                </a:ext>
              </a:extLst>
            </p:cNvPr>
            <p:cNvSpPr txBox="1"/>
            <p:nvPr/>
          </p:nvSpPr>
          <p:spPr>
            <a:xfrm>
              <a:off x="1505197" y="211466"/>
              <a:ext cx="469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Architecture Communication Canvas</a:t>
              </a:r>
            </a:p>
          </p:txBody>
        </p: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09DFB017-68DC-DC5C-2332-1955F63A1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017" y="75796"/>
              <a:ext cx="1111170" cy="555874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E492C17-6437-906C-9C56-D8BC8AEC7381}"/>
              </a:ext>
            </a:extLst>
          </p:cNvPr>
          <p:cNvGrpSpPr/>
          <p:nvPr userDrawn="1"/>
        </p:nvGrpSpPr>
        <p:grpSpPr>
          <a:xfrm>
            <a:off x="337456" y="6494580"/>
            <a:ext cx="8169936" cy="219978"/>
            <a:chOff x="337456" y="6494580"/>
            <a:chExt cx="8169936" cy="219978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ACAE9191-5C41-A2E2-421A-AE6FCEA9B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456" y="6494580"/>
              <a:ext cx="605469" cy="211102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EB0CCA4-467B-A471-6B3B-5D34936AD55E}"/>
                </a:ext>
              </a:extLst>
            </p:cNvPr>
            <p:cNvSpPr txBox="1"/>
            <p:nvPr/>
          </p:nvSpPr>
          <p:spPr>
            <a:xfrm>
              <a:off x="980694" y="6499114"/>
              <a:ext cx="75266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Architecture Communication Canvas, © 2023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by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Gernot Starke, Patrick Roos, Benjamin Wolf and arc42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Contributors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is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licensed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under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Attribution-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ShareAlike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4.0 International.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CD0778EC-0F91-C6D4-1BCC-B22A2FCCAC0D}"/>
              </a:ext>
            </a:extLst>
          </p:cNvPr>
          <p:cNvSpPr txBox="1"/>
          <p:nvPr userDrawn="1"/>
        </p:nvSpPr>
        <p:spPr>
          <a:xfrm>
            <a:off x="3235684" y="809936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Functions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F4A7832-0EE7-5825-F945-278BCF66AE4A}"/>
              </a:ext>
            </a:extLst>
          </p:cNvPr>
          <p:cNvSpPr txBox="1"/>
          <p:nvPr userDrawn="1"/>
        </p:nvSpPr>
        <p:spPr>
          <a:xfrm>
            <a:off x="6133912" y="812139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Decisions - Good or Bad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194C4B2-9D66-739F-D0F9-B71D0058ED6F}"/>
              </a:ext>
            </a:extLst>
          </p:cNvPr>
          <p:cNvSpPr txBox="1"/>
          <p:nvPr userDrawn="1"/>
        </p:nvSpPr>
        <p:spPr>
          <a:xfrm>
            <a:off x="8998810" y="809936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Technologies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D0E0C58-ADCE-5EB9-3493-6970C5503779}"/>
              </a:ext>
            </a:extLst>
          </p:cNvPr>
          <p:cNvSpPr txBox="1"/>
          <p:nvPr userDrawn="1"/>
        </p:nvSpPr>
        <p:spPr>
          <a:xfrm>
            <a:off x="337456" y="19417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Key Stakeholder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532CB9-95D3-BF8E-EA69-0047B5C29F63}"/>
              </a:ext>
            </a:extLst>
          </p:cNvPr>
          <p:cNvSpPr txBox="1"/>
          <p:nvPr userDrawn="1"/>
        </p:nvSpPr>
        <p:spPr>
          <a:xfrm>
            <a:off x="3207157" y="24460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Quality Requirements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F6C02D3-1200-3EC5-D64F-9EF6D1A8BAC5}"/>
              </a:ext>
            </a:extLst>
          </p:cNvPr>
          <p:cNvSpPr txBox="1"/>
          <p:nvPr userDrawn="1"/>
        </p:nvSpPr>
        <p:spPr>
          <a:xfrm>
            <a:off x="337456" y="3614483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Business Context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8977124-F5AE-877C-538B-26144AF49627}"/>
              </a:ext>
            </a:extLst>
          </p:cNvPr>
          <p:cNvSpPr txBox="1"/>
          <p:nvPr userDrawn="1"/>
        </p:nvSpPr>
        <p:spPr>
          <a:xfrm>
            <a:off x="337456" y="5274495"/>
            <a:ext cx="240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Risks and Missing Information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3EF38B8-BB82-0606-DAF8-CF83F1ADA164}"/>
              </a:ext>
            </a:extLst>
          </p:cNvPr>
          <p:cNvSpPr txBox="1"/>
          <p:nvPr userDrawn="1"/>
        </p:nvSpPr>
        <p:spPr>
          <a:xfrm>
            <a:off x="6129110" y="3605794"/>
            <a:ext cx="240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Components / Modules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DCC5F7F9-866B-580A-B3B1-703A6EDCD3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09" y="809936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245ED361-BEC2-AB8B-1723-CDB7113E12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76" y="1937811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965E9271-5509-42CD-10AE-2275DA9057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09" y="807160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69844341-693C-4576-363C-FC8A251CA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12" y="2463337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>
            <a:extLst>
              <a:ext uri="{FF2B5EF4-FFF2-40B4-BE49-F238E27FC236}">
                <a16:creationId xmlns:a16="http://schemas.microsoft.com/office/drawing/2014/main" id="{474AC9B8-C3E3-82D9-17CE-70633A0D1B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792" y="807160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9BE729CE-8CD5-37C8-0A76-2A332AA67C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812562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>
            <a:extLst>
              <a:ext uri="{FF2B5EF4-FFF2-40B4-BE49-F238E27FC236}">
                <a16:creationId xmlns:a16="http://schemas.microsoft.com/office/drawing/2014/main" id="{09D319C0-8CE5-5906-53C8-9EFB80DE5B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3614166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>
            <a:extLst>
              <a:ext uri="{FF2B5EF4-FFF2-40B4-BE49-F238E27FC236}">
                <a16:creationId xmlns:a16="http://schemas.microsoft.com/office/drawing/2014/main" id="{8659905F-82FB-CEBD-31A9-AFDBC70019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485" y="5287543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>
            <a:extLst>
              <a:ext uri="{FF2B5EF4-FFF2-40B4-BE49-F238E27FC236}">
                <a16:creationId xmlns:a16="http://schemas.microsoft.com/office/drawing/2014/main" id="{94A7E9D0-6FDC-EFA6-22B0-6636021FBC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03" y="3627121"/>
            <a:ext cx="281774" cy="28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5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FB48AAF-AFA2-BEAC-5656-FDEBE7B58737}"/>
              </a:ext>
            </a:extLst>
          </p:cNvPr>
          <p:cNvSpPr txBox="1"/>
          <p:nvPr/>
        </p:nvSpPr>
        <p:spPr>
          <a:xfrm>
            <a:off x="417095" y="1074820"/>
            <a:ext cx="2695073" cy="770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pagenumbers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PDF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files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navigable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handouts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3662-7E84-5B91-BA44-EB5BD0C5361F}"/>
              </a:ext>
            </a:extLst>
          </p:cNvPr>
          <p:cNvSpPr txBox="1"/>
          <p:nvPr/>
        </p:nvSpPr>
        <p:spPr>
          <a:xfrm>
            <a:off x="417094" y="2237872"/>
            <a:ext cx="2695073" cy="1191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trainers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providers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who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(printed)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handouts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their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participants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2AC5DD-972E-919C-3F19-50B6CABE32F4}"/>
              </a:ext>
            </a:extLst>
          </p:cNvPr>
          <p:cNvSpPr txBox="1"/>
          <p:nvPr/>
        </p:nvSpPr>
        <p:spPr>
          <a:xfrm>
            <a:off x="3248527" y="1074820"/>
            <a:ext cx="2695073" cy="770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add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page-/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numbers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evenify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(„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add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empty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B22B59-E844-AEC0-7CBC-E7E1BE260AE7}"/>
              </a:ext>
            </a:extLst>
          </p:cNvPr>
          <p:cNvSpPr txBox="1"/>
          <p:nvPr/>
        </p:nvSpPr>
        <p:spPr>
          <a:xfrm>
            <a:off x="6200276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6"/>
              </a:buClr>
              <a:buFont typeface="Systemschrift Normal"/>
              <a:buChar char="⊕"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libraries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⊕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instead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GUI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much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simpler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programming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285750" indent="-285750">
              <a:buClr>
                <a:schemeClr val="accent6"/>
              </a:buClr>
              <a:buFont typeface="Systemschrift Normal"/>
              <a:buChar char="⊕"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provide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3+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languages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defaults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(EN, DE, FR) </a:t>
            </a:r>
          </a:p>
          <a:p>
            <a:pPr marL="285750" indent="-285750">
              <a:buFont typeface="Systemschrift Normal"/>
              <a:buChar char="+"/>
            </a:pP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C00000"/>
              </a:buClr>
              <a:buFont typeface="Systemschrift Normal"/>
              <a:buChar char="⊖"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allow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config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files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leads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overly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complicated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configuration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C00000"/>
              </a:buClr>
              <a:buFont typeface="Systemschrift Normal"/>
              <a:buChar char="⊖"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low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coverage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pdf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processing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difficult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C00000"/>
              </a:buClr>
              <a:buFont typeface="Systemschrift Normal"/>
              <a:buChar char="⊖"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currently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restricted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A4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size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46785F-EACF-53C3-73F7-9AE5159093B6}"/>
              </a:ext>
            </a:extLst>
          </p:cNvPr>
          <p:cNvSpPr txBox="1"/>
          <p:nvPr/>
        </p:nvSpPr>
        <p:spPr>
          <a:xfrm>
            <a:off x="9103899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modules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pdfcpu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pdf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processing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viper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cobra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zerolog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logging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jekyll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public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homebrew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distributing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binary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macOS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CB1BE3-DD3B-D5DD-6F1B-8C58A28112C9}"/>
              </a:ext>
            </a:extLst>
          </p:cNvPr>
          <p:cNvSpPr txBox="1"/>
          <p:nvPr/>
        </p:nvSpPr>
        <p:spPr>
          <a:xfrm>
            <a:off x="3248527" y="2733260"/>
            <a:ext cx="2695073" cy="695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Safety: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never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modify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existing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files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00ADA3-1A16-D014-BE18-A56E566DEF68}"/>
              </a:ext>
            </a:extLst>
          </p:cNvPr>
          <p:cNvSpPr txBox="1"/>
          <p:nvPr/>
        </p:nvSpPr>
        <p:spPr>
          <a:xfrm>
            <a:off x="417093" y="3882611"/>
            <a:ext cx="5526507" cy="1275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4381A7-0081-DEF3-04C3-435AE016DB8D}"/>
              </a:ext>
            </a:extLst>
          </p:cNvPr>
          <p:cNvSpPr txBox="1"/>
          <p:nvPr/>
        </p:nvSpPr>
        <p:spPr>
          <a:xfrm>
            <a:off x="6248400" y="3882610"/>
            <a:ext cx="5526507" cy="1275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EF7B41-29A2-8131-5D4A-B82D560F2D56}"/>
              </a:ext>
            </a:extLst>
          </p:cNvPr>
          <p:cNvSpPr txBox="1"/>
          <p:nvPr/>
        </p:nvSpPr>
        <p:spPr>
          <a:xfrm>
            <a:off x="485273" y="5560017"/>
            <a:ext cx="11289634" cy="695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GUI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might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hinder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acceptance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certain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stakeholders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F18829C-ADB1-E68E-F5BB-4BF143ED6EDE}"/>
              </a:ext>
            </a:extLst>
          </p:cNvPr>
          <p:cNvSpPr txBox="1"/>
          <p:nvPr/>
        </p:nvSpPr>
        <p:spPr>
          <a:xfrm>
            <a:off x="6341660" y="380489"/>
            <a:ext cx="1188332" cy="2217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PDFminion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34574D-C646-79C1-6B1D-352D3BCC04CD}"/>
              </a:ext>
            </a:extLst>
          </p:cNvPr>
          <p:cNvSpPr txBox="1"/>
          <p:nvPr/>
        </p:nvSpPr>
        <p:spPr>
          <a:xfrm>
            <a:off x="7707017" y="380489"/>
            <a:ext cx="1188332" cy="2217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G.Starke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B8E2DC-B638-ADBC-3F36-46855469DA17}"/>
              </a:ext>
            </a:extLst>
          </p:cNvPr>
          <p:cNvSpPr txBox="1"/>
          <p:nvPr/>
        </p:nvSpPr>
        <p:spPr>
          <a:xfrm>
            <a:off x="9263103" y="386626"/>
            <a:ext cx="1188332" cy="2217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arc42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EEAC877-D4AA-820F-B82D-FB4A861AAA85}"/>
              </a:ext>
            </a:extLst>
          </p:cNvPr>
          <p:cNvSpPr txBox="1"/>
          <p:nvPr/>
        </p:nvSpPr>
        <p:spPr>
          <a:xfrm>
            <a:off x="10610640" y="392763"/>
            <a:ext cx="1188332" cy="2217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2025-January</a:t>
            </a:r>
          </a:p>
        </p:txBody>
      </p:sp>
    </p:spTree>
    <p:extLst>
      <p:ext uri="{BB962C8B-B14F-4D97-AF65-F5344CB8AC3E}">
        <p14:creationId xmlns:p14="http://schemas.microsoft.com/office/powerpoint/2010/main" val="154571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Macintosh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Systemschrift Normal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Gernot Starke</dc:creator>
  <cp:lastModifiedBy>Dr. Gernot Starke</cp:lastModifiedBy>
  <cp:revision>7</cp:revision>
  <dcterms:created xsi:type="dcterms:W3CDTF">2023-07-28T14:19:01Z</dcterms:created>
  <dcterms:modified xsi:type="dcterms:W3CDTF">2025-01-05T16:21:47Z</dcterms:modified>
</cp:coreProperties>
</file>