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02" d="100"/>
          <a:sy n="102" d="100"/>
        </p:scale>
        <p:origin x="256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1E07C-CFFE-4196-5BE2-9ACCCEFAB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E98273-3F44-DBC4-28DE-15A1947ED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A16DF-EBEB-DE52-FAB4-B83001CB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D75-AA40-5841-A989-D519E07FBC91}" type="datetimeFigureOut">
              <a:rPr lang="de-DE" smtClean="0"/>
              <a:t>31.01.24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E425EB-6164-37A4-2A13-0F9AD7AA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A865A3-1CBE-B7E9-C0DB-0692D81C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F69F-4070-B043-8F2C-06388657F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22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5BE37D-7041-D349-A09E-A59B21E2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87EFA5-3230-5A1F-0458-24D08281E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CCE360-86A3-835C-4933-C9C48619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D75-AA40-5841-A989-D519E07FBC91}" type="datetimeFigureOut">
              <a:rPr lang="de-DE" smtClean="0"/>
              <a:t>31.01.24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3B858F-10BF-95EC-CDCB-C9FE957F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B67195-76C9-9DEE-BB6F-C70ED5AE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F69F-4070-B043-8F2C-06388657F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26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FEF4EC-AD62-6DFA-A05E-6209574E8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4700BE-2F99-E6D4-3306-146E2D4E6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6F8DEC-3102-4FEE-8AE2-85118FE1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D75-AA40-5841-A989-D519E07FBC91}" type="datetimeFigureOut">
              <a:rPr lang="de-DE" smtClean="0"/>
              <a:t>31.01.24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3A5FF6-0EFA-F55C-4801-60FC4109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C37D9B-740A-26D5-4999-B432EE54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F69F-4070-B043-8F2C-06388657F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20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1D597-F85D-BC97-557E-695AA493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82ADDA-C062-9B22-7F54-44EA03299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5D8471-C3C4-FE35-38EC-E5D8C135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D75-AA40-5841-A989-D519E07FBC91}" type="datetimeFigureOut">
              <a:rPr lang="de-DE" smtClean="0"/>
              <a:t>31.01.24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68D828-5C20-80AA-0BC0-C605C764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1B6217-A053-B60C-5A86-B176926D8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F69F-4070-B043-8F2C-06388657F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0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7AF68-0EA3-EC79-70C9-BEED7824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46064E-1A73-F2E4-F6B3-BC0AD6073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E18739-A7DF-8C80-DD0B-4FF1E995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D75-AA40-5841-A989-D519E07FBC91}" type="datetimeFigureOut">
              <a:rPr lang="de-DE" smtClean="0"/>
              <a:t>31.01.24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C48D33-B2F6-CC9C-6095-76BCA506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4766B6-5C87-15BA-FBFC-65878703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F69F-4070-B043-8F2C-06388657F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06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C64AB-F706-C443-ADAD-B1E5ECF7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08325-50FB-9118-177E-DA274A1D6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A556F9-7314-441C-70DF-2F2EDB38E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F670AC-F42C-088C-D298-B4010149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D75-AA40-5841-A989-D519E07FBC91}" type="datetimeFigureOut">
              <a:rPr lang="de-DE" smtClean="0"/>
              <a:t>31.01.24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92CA34-311F-9EFD-DCF9-FF37CA43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92EDDB-5400-E2DB-E7AD-B2733E6D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F69F-4070-B043-8F2C-06388657F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28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157D-F302-66F9-F9C2-628940F2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11776F-DAAF-7EDB-392B-5BCA4CE1A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7C0FD6-6C48-1910-B777-414FA5442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3DF7E-D3D6-9602-A07A-5780E1CEF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BA74CF-F233-1714-43FC-B85B607F0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EF20C7-AB24-C21A-1D71-822CA4D1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D75-AA40-5841-A989-D519E07FBC91}" type="datetimeFigureOut">
              <a:rPr lang="de-DE" smtClean="0"/>
              <a:t>31.01.24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0B3255-296B-B667-B5EF-EA375A4C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83EAD3-DF3B-0EDB-BAE5-F489662C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F69F-4070-B043-8F2C-06388657F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51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B17203-8F00-8DB5-CA5E-1CA07EAE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FB4C29-ADFA-66EB-EDD1-9BE078CE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D75-AA40-5841-A989-D519E07FBC91}" type="datetimeFigureOut">
              <a:rPr lang="de-DE" smtClean="0"/>
              <a:t>31.01.24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F6964B-9FF5-7899-0327-FCF690A7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FDD6B5-7D7B-4BCA-CEF9-39B234A7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F69F-4070-B043-8F2C-06388657F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11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11033EC-7B7C-54E4-56B4-E8652D44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D75-AA40-5841-A989-D519E07FBC91}" type="datetimeFigureOut">
              <a:rPr lang="de-DE" smtClean="0"/>
              <a:t>31.01.24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2F035A-6D7F-513B-3944-1B7E61F2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1A2A74-5794-BE8B-7379-D389B543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F69F-4070-B043-8F2C-06388657F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52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94EF3-2A2B-3FBF-A024-67607BBA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F3284B-B520-73CC-3E16-C1EF4442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A18500-6041-445D-80DD-166FFE137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BB325F-EEEB-967B-DBFE-BE1F39B4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D75-AA40-5841-A989-D519E07FBC91}" type="datetimeFigureOut">
              <a:rPr lang="de-DE" smtClean="0"/>
              <a:t>31.01.24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8D038C-7527-8637-C166-3A406567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9E8C09-3EC0-8DD9-7D53-4390AF1C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F69F-4070-B043-8F2C-06388657F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18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0F3F7-15E3-FAB7-3F9F-C1C520CD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121187-BD05-99E6-617C-30B309C9C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0FA874-F956-9EB0-75FB-93781C4AC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6682AE-5D01-1A72-0D9C-A102D2D0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D75-AA40-5841-A989-D519E07FBC91}" type="datetimeFigureOut">
              <a:rPr lang="de-DE" smtClean="0"/>
              <a:t>31.01.24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B536FE-E77E-468E-2D33-1FD622A4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129519-6BC8-20D2-FE24-C911BC4A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1F69F-4070-B043-8F2C-06388657F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54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8982DA-7168-DAD3-7AB2-340B96E4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704604-E465-7835-40FD-AEF217828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029B9-4517-B3B7-CF29-5D0D86144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FD75-AA40-5841-A989-D519E07FBC91}" type="datetimeFigureOut">
              <a:rPr lang="de-DE" smtClean="0"/>
              <a:t>31.01.24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78E9A0-A8D7-9BBF-9860-A33477569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7B1F0D-6215-69CF-C45E-FB151EBCA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1F69F-4070-B043-8F2C-06388657FC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31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5CA8B9F-DEF0-D3D5-31B7-53CA3897E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152506" y="-873343"/>
            <a:ext cx="6638906" cy="603406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58917F5A-AC3D-77B6-376A-3A222AE4C361}"/>
              </a:ext>
            </a:extLst>
          </p:cNvPr>
          <p:cNvSpPr/>
          <p:nvPr/>
        </p:nvSpPr>
        <p:spPr>
          <a:xfrm>
            <a:off x="0" y="-4524"/>
            <a:ext cx="4462856" cy="44637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585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Gernot Starke</dc:creator>
  <cp:lastModifiedBy>Dr. Gernot Starke</cp:lastModifiedBy>
  <cp:revision>1</cp:revision>
  <dcterms:created xsi:type="dcterms:W3CDTF">2024-01-31T14:11:51Z</dcterms:created>
  <dcterms:modified xsi:type="dcterms:W3CDTF">2024-01-31T14:17:40Z</dcterms:modified>
</cp:coreProperties>
</file>