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23"/>
    <p:restoredTop sz="94697"/>
  </p:normalViewPr>
  <p:slideViewPr>
    <p:cSldViewPr snapToGrid="0" showGuides="1">
      <p:cViewPr varScale="1">
        <p:scale>
          <a:sx n="98" d="100"/>
          <a:sy n="98" d="100"/>
        </p:scale>
        <p:origin x="216" y="304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F81B-5358-9847-9EB0-70E79DCD4415}" type="datetimeFigureOut">
              <a:rPr lang="de-DE" smtClean="0"/>
              <a:t>20.06.24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D7F1-2F64-8147-99C4-F905666E0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6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8339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0240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5"/>
            <a:ext cx="5739400" cy="276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535348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800563B3-1151-E116-7B48-787D1FC588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75"/>
          <a:stretch/>
        </p:blipFill>
        <p:spPr>
          <a:xfrm>
            <a:off x="6449438" y="3637293"/>
            <a:ext cx="5345798" cy="269035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FD1B24E9-54B1-777B-6107-37638CC051D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904" r="19353" b="5150"/>
          <a:stretch/>
        </p:blipFill>
        <p:spPr>
          <a:xfrm>
            <a:off x="1692831" y="3683028"/>
            <a:ext cx="3283430" cy="1466487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Docu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showcase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store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turso.tech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database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numbers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Jan. 2024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20000"/>
            </a:pPr>
            <a:r>
              <a:rPr lang="de-DE" sz="1400" dirty="0"/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Aggregate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numbers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0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Dez.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 err="1"/>
              <a:t>split</a:t>
            </a:r>
            <a:r>
              <a:rPr lang="de-DE" sz="1400" dirty="0"/>
              <a:t> in </a:t>
            </a:r>
            <a:r>
              <a:rPr lang="de-DE" sz="1400" dirty="0" err="1"/>
              <a:t>two</a:t>
            </a:r>
            <a:r>
              <a:rPr lang="de-DE" sz="1400" dirty="0"/>
              <a:t> different GitHub </a:t>
            </a:r>
            <a:r>
              <a:rPr lang="de-DE" sz="1400" dirty="0" err="1"/>
              <a:t>repos</a:t>
            </a:r>
            <a:r>
              <a:rPr lang="de-DE" sz="1400" dirty="0"/>
              <a:t>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32F55A9-C96F-D74B-08E6-CD00040369EB}"/>
              </a:ext>
            </a:extLst>
          </p:cNvPr>
          <p:cNvSpPr txBox="1"/>
          <p:nvPr/>
        </p:nvSpPr>
        <p:spPr>
          <a:xfrm rot="20108336">
            <a:off x="2008566" y="2614669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err="1">
                <a:latin typeface="Mark Pro Book" panose="020B0604020201010104" pitchFamily="34" charset="77"/>
              </a:rPr>
              <a:t>deprecated</a:t>
            </a:r>
            <a:endParaRPr lang="de-DE" sz="7200" dirty="0">
              <a:latin typeface="Mark Pro Book" panose="020B06040202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4534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Visitors,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totals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zerolog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unknown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expectation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Nov.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just ONE slow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HTML </a:t>
            </a:r>
            <a:r>
              <a:rPr lang="de-DE" sz="1400" dirty="0" err="1"/>
              <a:t>table</a:t>
            </a:r>
            <a:r>
              <a:rPr lang="de-DE" sz="1400" dirty="0"/>
              <a:t> (&gt;3500ms)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C16DB6D3-F34A-13A4-C7A9-8911B3EB43B7}"/>
              </a:ext>
            </a:extLst>
          </p:cNvPr>
          <p:cNvSpPr txBox="1"/>
          <p:nvPr/>
        </p:nvSpPr>
        <p:spPr>
          <a:xfrm rot="20108336">
            <a:off x="1440725" y="2590450"/>
            <a:ext cx="53174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 err="1">
                <a:latin typeface="Mark Pro Book" panose="020B0604020201010104" pitchFamily="34" charset="77"/>
              </a:rPr>
              <a:t>deprecated</a:t>
            </a:r>
            <a:endParaRPr lang="de-DE" sz="7200" dirty="0">
              <a:latin typeface="Mark Pro Book" panose="020B06040202010101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4205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Macintosh PowerPoint</Application>
  <PresentationFormat>Breitbild</PresentationFormat>
  <Paragraphs>85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Mark Pro Book</vt:lpstr>
      <vt:lpstr>Systemschrift Normal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19</cp:revision>
  <dcterms:created xsi:type="dcterms:W3CDTF">2023-07-28T14:19:01Z</dcterms:created>
  <dcterms:modified xsi:type="dcterms:W3CDTF">2024-06-20T08:56:02Z</dcterms:modified>
</cp:coreProperties>
</file>