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/>
    <p:restoredTop sz="94694"/>
  </p:normalViewPr>
  <p:slideViewPr>
    <p:cSldViewPr snapToGrid="0" showGuides="1">
      <p:cViewPr varScale="1">
        <p:scale>
          <a:sx n="117" d="100"/>
          <a:sy n="117" d="100"/>
        </p:scale>
        <p:origin x="304" y="168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5F81B-5358-9847-9EB0-70E79DCD4415}" type="datetimeFigureOut">
              <a:rPr lang="de-DE" smtClean="0"/>
              <a:t>22.11.23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FD7F1-2F64-8147-99C4-F905666E05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5576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FD7F1-2F64-8147-99C4-F905666E053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9616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5"/>
            <a:ext cx="5739400" cy="2761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7" y="5279965"/>
            <a:ext cx="5739400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2717199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09246" y="24551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5353489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84AB489-8668-AAA9-3493-DD34322A7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2753" y="3683029"/>
            <a:ext cx="4930086" cy="281239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aggregate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every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(.de, .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faq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/http, 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Nov.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/>
              <a:t>just ONE slow </a:t>
            </a:r>
            <a:r>
              <a:rPr lang="de-DE" sz="1400" dirty="0" err="1"/>
              <a:t>request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HTML </a:t>
            </a:r>
            <a:r>
              <a:rPr lang="de-DE" sz="1400" dirty="0" err="1"/>
              <a:t>table</a:t>
            </a:r>
            <a:r>
              <a:rPr lang="de-DE" sz="1400" dirty="0"/>
              <a:t> (&gt;1200ms)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D833687-ACCE-6CA6-4CA4-AB3F5F17B81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010"/>
          <a:stretch/>
        </p:blipFill>
        <p:spPr>
          <a:xfrm>
            <a:off x="2031576" y="3700326"/>
            <a:ext cx="2997375" cy="145112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57004A93-A090-B363-FE52-BDD11B3D98F8}"/>
              </a:ext>
            </a:extLst>
          </p:cNvPr>
          <p:cNvSpPr txBox="1"/>
          <p:nvPr/>
        </p:nvSpPr>
        <p:spPr>
          <a:xfrm>
            <a:off x="6129110" y="3605794"/>
            <a:ext cx="2405744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16" name="Picture 14">
            <a:extLst>
              <a:ext uri="{FF2B5EF4-FFF2-40B4-BE49-F238E27FC236}">
                <a16:creationId xmlns:a16="http://schemas.microsoft.com/office/drawing/2014/main" id="{469321EE-CB2A-70A0-D849-59A27AB5E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Breitbild</PresentationFormat>
  <Paragraphs>26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Systemschrift Normal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14</cp:revision>
  <dcterms:created xsi:type="dcterms:W3CDTF">2023-07-28T14:19:01Z</dcterms:created>
  <dcterms:modified xsi:type="dcterms:W3CDTF">2023-11-22T14:41:32Z</dcterms:modified>
</cp:coreProperties>
</file>